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Inter"/>
      <p:regular r:id="rId25"/>
      <p:bold r:id="rId26"/>
    </p:embeddedFont>
    <p:embeddedFont>
      <p:font typeface="Bebas Neue"/>
      <p:regular r:id="rId27"/>
    </p:embeddedFont>
    <p:embeddedFont>
      <p:font typeface="Bricolage Grotesque"/>
      <p:regular r:id="rId28"/>
      <p:bold r:id="rId29"/>
    </p:embeddedFont>
    <p:embeddedFont>
      <p:font typeface="Antonio"/>
      <p:regular r:id="rId30"/>
      <p:bold r:id="rId31"/>
    </p:embeddedFont>
    <p:embeddedFont>
      <p:font typeface="PT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Inter-bold.fntdata"/><Relationship Id="rId25" Type="http://schemas.openxmlformats.org/officeDocument/2006/relationships/font" Target="fonts/Inter-regular.fntdata"/><Relationship Id="rId28" Type="http://schemas.openxmlformats.org/officeDocument/2006/relationships/font" Target="fonts/BricolageGrotesque-regular.fntdata"/><Relationship Id="rId27" Type="http://schemas.openxmlformats.org/officeDocument/2006/relationships/font" Target="fonts/BebasNeue-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BricolageGrotesque-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Antonio-bold.fntdata"/><Relationship Id="rId30" Type="http://schemas.openxmlformats.org/officeDocument/2006/relationships/font" Target="fonts/Antonio-regular.fntdata"/><Relationship Id="rId11" Type="http://schemas.openxmlformats.org/officeDocument/2006/relationships/slide" Target="slides/slide7.xml"/><Relationship Id="rId33" Type="http://schemas.openxmlformats.org/officeDocument/2006/relationships/font" Target="fonts/PTSans-bold.fntdata"/><Relationship Id="rId10" Type="http://schemas.openxmlformats.org/officeDocument/2006/relationships/slide" Target="slides/slide6.xml"/><Relationship Id="rId32" Type="http://schemas.openxmlformats.org/officeDocument/2006/relationships/font" Target="fonts/PTSans-regular.fntdata"/><Relationship Id="rId13" Type="http://schemas.openxmlformats.org/officeDocument/2006/relationships/slide" Target="slides/slide9.xml"/><Relationship Id="rId35" Type="http://schemas.openxmlformats.org/officeDocument/2006/relationships/font" Target="fonts/PTSans-boldItalic.fntdata"/><Relationship Id="rId12" Type="http://schemas.openxmlformats.org/officeDocument/2006/relationships/slide" Target="slides/slide8.xml"/><Relationship Id="rId34" Type="http://schemas.openxmlformats.org/officeDocument/2006/relationships/font" Target="fonts/PTSans-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Everyone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576abc8e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576abc8e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c8fb5cd646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c8fb5cd646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Chandler [2 m]</a:t>
            </a:r>
            <a:endParaRPr/>
          </a:p>
          <a:p>
            <a:pPr indent="-298450" lvl="0" marL="457200" rtl="0" algn="l">
              <a:spcBef>
                <a:spcPts val="0"/>
              </a:spcBef>
              <a:spcAft>
                <a:spcPts val="0"/>
              </a:spcAft>
              <a:buSzPts val="1100"/>
              <a:buChar char="-"/>
            </a:pPr>
            <a:r>
              <a:rPr lang="en"/>
              <a:t>Refactorings are context-dependent, and it is important to know what refactoring technique is appropriate according to the state of the code.</a:t>
            </a:r>
            <a:endParaRPr/>
          </a:p>
          <a:p>
            <a:pPr indent="-298450" lvl="0" marL="457200" rtl="0" algn="l">
              <a:spcBef>
                <a:spcPts val="0"/>
              </a:spcBef>
              <a:spcAft>
                <a:spcPts val="0"/>
              </a:spcAft>
              <a:buSzPts val="1100"/>
              <a:buChar char="-"/>
            </a:pPr>
            <a:r>
              <a:rPr lang="en"/>
              <a:t>Take the first ‘Inline variable’ example from the previous slides:</a:t>
            </a:r>
            <a:endParaRPr/>
          </a:p>
          <a:p>
            <a:pPr indent="-298450" lvl="1" marL="914400" rtl="0" algn="l">
              <a:spcBef>
                <a:spcPts val="0"/>
              </a:spcBef>
              <a:spcAft>
                <a:spcPts val="0"/>
              </a:spcAft>
              <a:buSzPts val="1100"/>
              <a:buChar char="-"/>
            </a:pPr>
            <a:r>
              <a:rPr lang="en"/>
              <a:t>You can convert the use of a variable into a single line, but just because you can cut the # of lines for that action, it doesn’t mean you should do it</a:t>
            </a:r>
            <a:endParaRPr/>
          </a:p>
          <a:p>
            <a:pPr indent="-298450" lvl="1" marL="914400" rtl="0" algn="l">
              <a:spcBef>
                <a:spcPts val="0"/>
              </a:spcBef>
              <a:spcAft>
                <a:spcPts val="0"/>
              </a:spcAft>
              <a:buSzPts val="1100"/>
              <a:buChar char="-"/>
            </a:pPr>
            <a:r>
              <a:rPr lang="en"/>
              <a:t>In another situation, this inline variable refactoring may not make sense if the variable is used multiple times</a:t>
            </a:r>
            <a:endParaRPr/>
          </a:p>
          <a:p>
            <a:pPr indent="-298450" lvl="0" marL="457200" rtl="0" algn="l">
              <a:spcBef>
                <a:spcPts val="0"/>
              </a:spcBef>
              <a:spcAft>
                <a:spcPts val="0"/>
              </a:spcAft>
              <a:buSzPts val="1100"/>
              <a:buChar char="-"/>
            </a:pPr>
            <a:r>
              <a:rPr lang="en"/>
              <a:t>Instead, we can do the opposite refactoring technique, ‘Extract Variable’, which turns repeated expressions/difficult to understand expressions into another variable</a:t>
            </a:r>
            <a:endParaRPr/>
          </a:p>
          <a:p>
            <a:pPr indent="-298450" lvl="0" marL="457200" rtl="0" algn="l">
              <a:spcBef>
                <a:spcPts val="0"/>
              </a:spcBef>
              <a:spcAft>
                <a:spcPts val="0"/>
              </a:spcAft>
              <a:buSzPts val="1100"/>
              <a:buChar char="-"/>
            </a:pPr>
            <a:r>
              <a:rPr lang="en"/>
              <a:t>These opposite refactorings exist because the refactoring technique that should be used on a snippet of code depends on the greater context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c8fb5cd646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c8fb5cd646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Chandler [2 m]</a:t>
            </a:r>
            <a:endParaRPr/>
          </a:p>
          <a:p>
            <a:pPr indent="-298450" lvl="0" marL="457200" rtl="0" algn="l">
              <a:spcBef>
                <a:spcPts val="0"/>
              </a:spcBef>
              <a:spcAft>
                <a:spcPts val="0"/>
              </a:spcAft>
              <a:buSzPts val="1100"/>
              <a:buChar char="-"/>
            </a:pPr>
            <a:r>
              <a:rPr lang="en"/>
              <a:t>Refactoring should be </a:t>
            </a:r>
            <a:r>
              <a:rPr lang="en"/>
              <a:t>considered</a:t>
            </a:r>
            <a:r>
              <a:rPr lang="en"/>
              <a:t> as an ongoing process throughout the development cycle.</a:t>
            </a:r>
            <a:endParaRPr/>
          </a:p>
          <a:p>
            <a:pPr indent="-298450" lvl="0" marL="457200" rtl="0" algn="l">
              <a:spcBef>
                <a:spcPts val="0"/>
              </a:spcBef>
              <a:spcAft>
                <a:spcPts val="0"/>
              </a:spcAft>
              <a:buSzPts val="1100"/>
              <a:buChar char="-"/>
            </a:pPr>
            <a:r>
              <a:rPr lang="en"/>
              <a:t>Some situations where refactoring is beneficial is:</a:t>
            </a:r>
            <a:endParaRPr/>
          </a:p>
          <a:p>
            <a:pPr indent="-298450" lvl="0" marL="914400" rtl="0" algn="l">
              <a:spcBef>
                <a:spcPts val="0"/>
              </a:spcBef>
              <a:spcAft>
                <a:spcPts val="0"/>
              </a:spcAft>
              <a:buSzPts val="1100"/>
              <a:buAutoNum type="arabicPeriod"/>
            </a:pPr>
            <a:r>
              <a:rPr lang="en"/>
              <a:t>Code smells: indications of poorly structured/inefficient code (e.g., duplication, long methods, complex conditional logic)</a:t>
            </a:r>
            <a:endParaRPr/>
          </a:p>
          <a:p>
            <a:pPr indent="-298450" lvl="0" marL="914400" rtl="0" algn="l">
              <a:spcBef>
                <a:spcPts val="0"/>
              </a:spcBef>
              <a:spcAft>
                <a:spcPts val="0"/>
              </a:spcAft>
              <a:buSzPts val="1100"/>
              <a:buAutoNum type="arabicPeriod"/>
            </a:pPr>
            <a:r>
              <a:rPr lang="en"/>
              <a:t>Perhaps more difficult to decide on whether to refactor is on performance optimization: when the performance of the code can be improved with more optimized algorithms, but it is also important to maintain readability. Simple example of this is with the fibonacci sequence to an n number of terms – </a:t>
            </a:r>
            <a:r>
              <a:rPr lang="en"/>
              <a:t>you</a:t>
            </a:r>
            <a:r>
              <a:rPr lang="en"/>
              <a:t> can implement the straightforward way or the more efficient way which utilizes memoization to store previously calculated Fibonaci numbers to avoid redundant computations, but it may be less readable at first sight due to the additional complexity. Again, the refactoring decision is context dependent and the programmer should think </a:t>
            </a:r>
            <a:r>
              <a:rPr lang="en"/>
              <a:t>about how important this efficiency improvement is.</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Consequences of not refactoring include less maintainability</a:t>
            </a:r>
            <a:endParaRPr/>
          </a:p>
          <a:p>
            <a:pPr indent="-298450" lvl="1" marL="914400" rtl="0" algn="l">
              <a:spcBef>
                <a:spcPts val="0"/>
              </a:spcBef>
              <a:spcAft>
                <a:spcPts val="0"/>
              </a:spcAft>
              <a:buSzPts val="1100"/>
              <a:buChar char="-"/>
            </a:pPr>
            <a:r>
              <a:rPr lang="en"/>
              <a:t>More difficult to identify bugs or potential issues with the code, especially as the code becomes more complex and difficult to understand over time. I.e., the “code smells” add up on each other over time and increase the difficulty of improving upon the code.</a:t>
            </a:r>
            <a:endParaRPr/>
          </a:p>
          <a:p>
            <a:pPr indent="-298450" lvl="0" marL="457200" rtl="0" algn="l">
              <a:spcBef>
                <a:spcPts val="0"/>
              </a:spcBef>
              <a:spcAft>
                <a:spcPts val="0"/>
              </a:spcAft>
              <a:buSzPts val="1100"/>
              <a:buChar char="-"/>
            </a:pPr>
            <a:r>
              <a:rPr lang="en"/>
              <a:t>Less extensible or less agile</a:t>
            </a:r>
            <a:endParaRPr/>
          </a:p>
          <a:p>
            <a:pPr indent="-298450" lvl="1" marL="914400" rtl="0" algn="l">
              <a:spcBef>
                <a:spcPts val="0"/>
              </a:spcBef>
              <a:spcAft>
                <a:spcPts val="0"/>
              </a:spcAft>
              <a:buSzPts val="1100"/>
              <a:buChar char="-"/>
            </a:pPr>
            <a:r>
              <a:rPr lang="en"/>
              <a:t>No refactoring leads to code becoming too rigid with very narrow functions. This makes it less adaptable and more difficult to add on new features due to poor modularity, readability, and understanding of how the current system is tied together.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2c8fb5cd646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2c8fb5cd646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Chandler [2 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c8fb5cd646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c8fb5cd646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Harry</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f576abc8e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f576abc8e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Harry</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c8fb5cd646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c8fb5cd646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Chandler [1 m]</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c8fb5cd646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c8fb5cd646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Chandler [3 m]</a:t>
            </a:r>
            <a:endParaRPr/>
          </a:p>
          <a:p>
            <a:pPr indent="0" lvl="0" marL="0" rtl="0" algn="l">
              <a:spcBef>
                <a:spcPts val="0"/>
              </a:spcBef>
              <a:spcAft>
                <a:spcPts val="0"/>
              </a:spcAft>
              <a:buNone/>
            </a:pPr>
            <a:r>
              <a:rPr lang="en"/>
              <a:t>Isong, Bassey &amp; Dladlu, Nosipho &amp; Ele, Bassey. (2016). Object-Oriented Code Metric-Based Refactoring Opportunities Identification Approaches: analysis. 10.1109/ACIT-CSII-BCD.2016.24.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f53b475f4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f53b475f4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Tyson</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f53b475f4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f53b475f4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Tyson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c8fb5cd6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c8fb5cd6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Chandler [2 m]</a:t>
            </a:r>
            <a:endParaRPr/>
          </a:p>
          <a:p>
            <a:pPr indent="-298450" lvl="0" marL="457200" rtl="0" algn="l">
              <a:spcBef>
                <a:spcPts val="0"/>
              </a:spcBef>
              <a:spcAft>
                <a:spcPts val="0"/>
              </a:spcAft>
              <a:buSzPts val="1100"/>
              <a:buChar char="-"/>
            </a:pPr>
            <a:r>
              <a:rPr lang="en"/>
              <a:t>Talk about the difficulties with reading people’s code (or your own), especially on projects you haven’t touched in a while</a:t>
            </a:r>
            <a:endParaRPr/>
          </a:p>
          <a:p>
            <a:pPr indent="-298450" lvl="1" marL="914400" rtl="0" algn="l">
              <a:spcBef>
                <a:spcPts val="0"/>
              </a:spcBef>
              <a:spcAft>
                <a:spcPts val="0"/>
              </a:spcAft>
              <a:buSzPts val="1100"/>
              <a:buChar char="-"/>
            </a:pPr>
            <a:r>
              <a:rPr lang="en"/>
              <a:t>Could be writing code that works at the time and is very specific without much consideration of future use cases that may arise</a:t>
            </a:r>
            <a:endParaRPr/>
          </a:p>
          <a:p>
            <a:pPr indent="-298450" lvl="1" marL="914400" rtl="0" algn="l">
              <a:spcBef>
                <a:spcPts val="0"/>
              </a:spcBef>
              <a:spcAft>
                <a:spcPts val="0"/>
              </a:spcAft>
              <a:buSzPts val="1100"/>
              <a:buChar char="-"/>
            </a:pPr>
            <a:r>
              <a:rPr lang="en"/>
              <a:t>Or it could simply be code that is hard to read due to arbitrary values and sequences of code whose relations are hard to discern</a:t>
            </a:r>
            <a:endParaRPr/>
          </a:p>
          <a:p>
            <a:pPr indent="-298450" lvl="0" marL="457200" rtl="0" algn="l">
              <a:spcBef>
                <a:spcPts val="0"/>
              </a:spcBef>
              <a:spcAft>
                <a:spcPts val="0"/>
              </a:spcAft>
              <a:buSzPts val="1100"/>
              <a:buChar char="-"/>
            </a:pPr>
            <a:r>
              <a:rPr lang="en"/>
              <a:t>Restructuring the code without changing its behavior – goal is to make the code more general and improve maintainability of code over time</a:t>
            </a:r>
            <a:endParaRPr/>
          </a:p>
          <a:p>
            <a:pPr indent="-298450" lvl="0" marL="457200" rtl="0" algn="l">
              <a:spcBef>
                <a:spcPts val="0"/>
              </a:spcBef>
              <a:spcAft>
                <a:spcPts val="0"/>
              </a:spcAft>
              <a:buSzPts val="1100"/>
              <a:buChar char="-"/>
            </a:pPr>
            <a:r>
              <a:rPr lang="en"/>
              <a:t>Done through small individual </a:t>
            </a:r>
            <a:r>
              <a:rPr lang="en"/>
              <a:t>factors</a:t>
            </a:r>
            <a:r>
              <a:rPr lang="en"/>
              <a:t> or transformations to ensure that the system does not break from a major refactor</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f53b475f4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f53b475f4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Tyson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c8fb5cd646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c8fb5cd64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Chandler [30 s]</a:t>
            </a:r>
            <a:endParaRPr/>
          </a:p>
          <a:p>
            <a:pPr indent="-298450" lvl="0" marL="457200" rtl="0" algn="l">
              <a:spcBef>
                <a:spcPts val="0"/>
              </a:spcBef>
              <a:spcAft>
                <a:spcPts val="0"/>
              </a:spcAft>
              <a:buSzPts val="1100"/>
              <a:buChar char="-"/>
            </a:pPr>
            <a:r>
              <a:rPr lang="en"/>
              <a:t>Call back to real-life example from previous slide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c8fb5cd64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c8fb5cd64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c8fb5cd646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c8fb5cd646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c8fb5cd646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c8fb5cd646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c8fb5cd646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c8fb5cd646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c8fb5cd646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c8fb5cd646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c8fb5cd646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c8fb5cd646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Harry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042850" y="990488"/>
            <a:ext cx="5058300" cy="2618100"/>
          </a:xfrm>
          <a:prstGeom prst="rect">
            <a:avLst/>
          </a:prstGeom>
        </p:spPr>
        <p:txBody>
          <a:bodyPr anchorCtr="0" anchor="b" bIns="91425" lIns="91425" spcFirstLastPara="1" rIns="91425" wrap="square" tIns="91425">
            <a:noAutofit/>
          </a:bodyPr>
          <a:lstStyle>
            <a:lvl1pPr lvl="0" algn="l">
              <a:lnSpc>
                <a:spcPct val="90000"/>
              </a:lnSpc>
              <a:spcBef>
                <a:spcPts val="0"/>
              </a:spcBef>
              <a:spcAft>
                <a:spcPts val="0"/>
              </a:spcAft>
              <a:buClr>
                <a:srgbClr val="191919"/>
              </a:buClr>
              <a:buSzPts val="5200"/>
              <a:buNone/>
              <a:defRPr sz="9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042850" y="3695813"/>
            <a:ext cx="5058300" cy="4572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pic>
        <p:nvPicPr>
          <p:cNvPr id="11" name="Google Shape;11;p2"/>
          <p:cNvPicPr preferRelativeResize="0"/>
          <p:nvPr/>
        </p:nvPicPr>
        <p:blipFill rotWithShape="1">
          <a:blip r:embed="rId2">
            <a:alphaModFix amt="90000"/>
          </a:blip>
          <a:srcRect b="-66630" l="-1400" r="1400" t="66630"/>
          <a:stretch/>
        </p:blipFill>
        <p:spPr>
          <a:xfrm>
            <a:off x="2554225" y="-301300"/>
            <a:ext cx="4035550" cy="3251351"/>
          </a:xfrm>
          <a:prstGeom prst="rect">
            <a:avLst/>
          </a:prstGeom>
          <a:noFill/>
          <a:ln>
            <a:noFill/>
          </a:ln>
        </p:spPr>
      </p:pic>
      <p:pic>
        <p:nvPicPr>
          <p:cNvPr id="12" name="Google Shape;12;p2"/>
          <p:cNvPicPr preferRelativeResize="0"/>
          <p:nvPr/>
        </p:nvPicPr>
        <p:blipFill>
          <a:blip r:embed="rId2">
            <a:alphaModFix amt="90000"/>
          </a:blip>
          <a:stretch>
            <a:fillRect/>
          </a:stretch>
        </p:blipFill>
        <p:spPr>
          <a:xfrm>
            <a:off x="7743200" y="473875"/>
            <a:ext cx="4035550" cy="3251351"/>
          </a:xfrm>
          <a:prstGeom prst="rect">
            <a:avLst/>
          </a:prstGeom>
          <a:noFill/>
          <a:ln>
            <a:noFill/>
          </a:ln>
        </p:spPr>
      </p:pic>
      <p:pic>
        <p:nvPicPr>
          <p:cNvPr id="13" name="Google Shape;13;p2"/>
          <p:cNvPicPr preferRelativeResize="0"/>
          <p:nvPr/>
        </p:nvPicPr>
        <p:blipFill>
          <a:blip r:embed="rId2">
            <a:alphaModFix amt="90000"/>
          </a:blip>
          <a:stretch>
            <a:fillRect/>
          </a:stretch>
        </p:blipFill>
        <p:spPr>
          <a:xfrm>
            <a:off x="-2488150" y="2355175"/>
            <a:ext cx="4035550" cy="325135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 name="Shape 56"/>
        <p:cNvGrpSpPr/>
        <p:nvPr/>
      </p:nvGrpSpPr>
      <p:grpSpPr>
        <a:xfrm>
          <a:off x="0" y="0"/>
          <a:ext cx="0" cy="0"/>
          <a:chOff x="0" y="0"/>
          <a:chExt cx="0" cy="0"/>
        </a:xfrm>
      </p:grpSpPr>
      <p:sp>
        <p:nvSpPr>
          <p:cNvPr id="57" name="Google Shape;57;p11"/>
          <p:cNvSpPr txBox="1"/>
          <p:nvPr>
            <p:ph hasCustomPrompt="1" type="title"/>
          </p:nvPr>
        </p:nvSpPr>
        <p:spPr>
          <a:xfrm>
            <a:off x="1384950" y="1715462"/>
            <a:ext cx="6374100" cy="11790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 name="Google Shape;58;p11"/>
          <p:cNvSpPr txBox="1"/>
          <p:nvPr>
            <p:ph idx="1" type="subTitle"/>
          </p:nvPr>
        </p:nvSpPr>
        <p:spPr>
          <a:xfrm>
            <a:off x="1384950" y="2894638"/>
            <a:ext cx="6374100" cy="4572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pic>
        <p:nvPicPr>
          <p:cNvPr id="59" name="Google Shape;59;p11"/>
          <p:cNvPicPr preferRelativeResize="0"/>
          <p:nvPr/>
        </p:nvPicPr>
        <p:blipFill>
          <a:blip r:embed="rId2">
            <a:alphaModFix amt="90000"/>
          </a:blip>
          <a:stretch>
            <a:fillRect/>
          </a:stretch>
        </p:blipFill>
        <p:spPr>
          <a:xfrm>
            <a:off x="-2379650" y="3849325"/>
            <a:ext cx="4035550" cy="3251351"/>
          </a:xfrm>
          <a:prstGeom prst="rect">
            <a:avLst/>
          </a:prstGeom>
          <a:noFill/>
          <a:ln>
            <a:noFill/>
          </a:ln>
        </p:spPr>
      </p:pic>
      <p:pic>
        <p:nvPicPr>
          <p:cNvPr id="60" name="Google Shape;60;p11"/>
          <p:cNvPicPr preferRelativeResize="0"/>
          <p:nvPr/>
        </p:nvPicPr>
        <p:blipFill>
          <a:blip r:embed="rId2">
            <a:alphaModFix amt="90000"/>
          </a:blip>
          <a:stretch>
            <a:fillRect/>
          </a:stretch>
        </p:blipFill>
        <p:spPr>
          <a:xfrm>
            <a:off x="7578425" y="3610525"/>
            <a:ext cx="4035550" cy="3251351"/>
          </a:xfrm>
          <a:prstGeom prst="rect">
            <a:avLst/>
          </a:prstGeom>
          <a:noFill/>
          <a:ln>
            <a:noFill/>
          </a:ln>
        </p:spPr>
      </p:pic>
      <p:pic>
        <p:nvPicPr>
          <p:cNvPr id="61" name="Google Shape;61;p11"/>
          <p:cNvPicPr preferRelativeResize="0"/>
          <p:nvPr/>
        </p:nvPicPr>
        <p:blipFill rotWithShape="1">
          <a:blip r:embed="rId2">
            <a:alphaModFix amt="90000"/>
          </a:blip>
          <a:srcRect b="-66630" l="-1400" r="1400" t="66630"/>
          <a:stretch/>
        </p:blipFill>
        <p:spPr>
          <a:xfrm>
            <a:off x="2554225" y="-301300"/>
            <a:ext cx="4035550" cy="325135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2" name="Shape 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3" name="Shape 63"/>
        <p:cNvGrpSpPr/>
        <p:nvPr/>
      </p:nvGrpSpPr>
      <p:grpSpPr>
        <a:xfrm>
          <a:off x="0" y="0"/>
          <a:ext cx="0" cy="0"/>
          <a:chOff x="0" y="0"/>
          <a:chExt cx="0" cy="0"/>
        </a:xfrm>
      </p:grpSpPr>
      <p:sp>
        <p:nvSpPr>
          <p:cNvPr id="64" name="Google Shape;64;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5" name="Google Shape;65;p13"/>
          <p:cNvSpPr txBox="1"/>
          <p:nvPr>
            <p:ph hasCustomPrompt="1" idx="2" type="title"/>
          </p:nvPr>
        </p:nvSpPr>
        <p:spPr>
          <a:xfrm>
            <a:off x="1721813" y="1480875"/>
            <a:ext cx="759000" cy="365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hasCustomPrompt="1" idx="3" type="title"/>
          </p:nvPr>
        </p:nvSpPr>
        <p:spPr>
          <a:xfrm>
            <a:off x="1721813" y="3157275"/>
            <a:ext cx="759000" cy="365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hasCustomPrompt="1" idx="4" type="title"/>
          </p:nvPr>
        </p:nvSpPr>
        <p:spPr>
          <a:xfrm>
            <a:off x="4192450" y="1480875"/>
            <a:ext cx="759000" cy="365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p:nvPr>
            <p:ph hasCustomPrompt="1" idx="5" type="title"/>
          </p:nvPr>
        </p:nvSpPr>
        <p:spPr>
          <a:xfrm>
            <a:off x="4192450" y="3157275"/>
            <a:ext cx="759000" cy="365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hasCustomPrompt="1" idx="6" type="title"/>
          </p:nvPr>
        </p:nvSpPr>
        <p:spPr>
          <a:xfrm>
            <a:off x="6663150" y="1480875"/>
            <a:ext cx="759000" cy="365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p:nvPr>
            <p:ph hasCustomPrompt="1" idx="7" type="title"/>
          </p:nvPr>
        </p:nvSpPr>
        <p:spPr>
          <a:xfrm>
            <a:off x="6663150" y="3157275"/>
            <a:ext cx="759000" cy="365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p:nvPr>
            <p:ph idx="1" type="subTitle"/>
          </p:nvPr>
        </p:nvSpPr>
        <p:spPr>
          <a:xfrm>
            <a:off x="948563" y="2035696"/>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latin typeface="Bricolage Grotesque"/>
                <a:ea typeface="Bricolage Grotesque"/>
                <a:cs typeface="Bricolage Grotesque"/>
                <a:sym typeface="Bricolage Grotesque"/>
              </a:defRPr>
            </a:lvl1pPr>
            <a:lvl2pPr lvl="1" rtl="0">
              <a:lnSpc>
                <a:spcPct val="100000"/>
              </a:lnSpc>
              <a:spcBef>
                <a:spcPts val="0"/>
              </a:spcBef>
              <a:spcAft>
                <a:spcPts val="0"/>
              </a:spcAft>
              <a:buSzPts val="2400"/>
              <a:buFont typeface="Antonio"/>
              <a:buNone/>
              <a:defRPr sz="2400">
                <a:latin typeface="Antonio"/>
                <a:ea typeface="Antonio"/>
                <a:cs typeface="Antonio"/>
                <a:sym typeface="Antonio"/>
              </a:defRPr>
            </a:lvl2pPr>
            <a:lvl3pPr lvl="2" rtl="0">
              <a:lnSpc>
                <a:spcPct val="100000"/>
              </a:lnSpc>
              <a:spcBef>
                <a:spcPts val="0"/>
              </a:spcBef>
              <a:spcAft>
                <a:spcPts val="0"/>
              </a:spcAft>
              <a:buSzPts val="2400"/>
              <a:buFont typeface="Antonio"/>
              <a:buNone/>
              <a:defRPr sz="2400">
                <a:latin typeface="Antonio"/>
                <a:ea typeface="Antonio"/>
                <a:cs typeface="Antonio"/>
                <a:sym typeface="Antonio"/>
              </a:defRPr>
            </a:lvl3pPr>
            <a:lvl4pPr lvl="3" rtl="0">
              <a:lnSpc>
                <a:spcPct val="100000"/>
              </a:lnSpc>
              <a:spcBef>
                <a:spcPts val="0"/>
              </a:spcBef>
              <a:spcAft>
                <a:spcPts val="0"/>
              </a:spcAft>
              <a:buSzPts val="2400"/>
              <a:buFont typeface="Antonio"/>
              <a:buNone/>
              <a:defRPr sz="2400">
                <a:latin typeface="Antonio"/>
                <a:ea typeface="Antonio"/>
                <a:cs typeface="Antonio"/>
                <a:sym typeface="Antonio"/>
              </a:defRPr>
            </a:lvl4pPr>
            <a:lvl5pPr lvl="4" rtl="0">
              <a:lnSpc>
                <a:spcPct val="100000"/>
              </a:lnSpc>
              <a:spcBef>
                <a:spcPts val="0"/>
              </a:spcBef>
              <a:spcAft>
                <a:spcPts val="0"/>
              </a:spcAft>
              <a:buSzPts val="2400"/>
              <a:buFont typeface="Antonio"/>
              <a:buNone/>
              <a:defRPr sz="2400">
                <a:latin typeface="Antonio"/>
                <a:ea typeface="Antonio"/>
                <a:cs typeface="Antonio"/>
                <a:sym typeface="Antonio"/>
              </a:defRPr>
            </a:lvl5pPr>
            <a:lvl6pPr lvl="5" rtl="0">
              <a:lnSpc>
                <a:spcPct val="100000"/>
              </a:lnSpc>
              <a:spcBef>
                <a:spcPts val="0"/>
              </a:spcBef>
              <a:spcAft>
                <a:spcPts val="0"/>
              </a:spcAft>
              <a:buSzPts val="2400"/>
              <a:buFont typeface="Antonio"/>
              <a:buNone/>
              <a:defRPr sz="2400">
                <a:latin typeface="Antonio"/>
                <a:ea typeface="Antonio"/>
                <a:cs typeface="Antonio"/>
                <a:sym typeface="Antonio"/>
              </a:defRPr>
            </a:lvl6pPr>
            <a:lvl7pPr lvl="6" rtl="0">
              <a:lnSpc>
                <a:spcPct val="100000"/>
              </a:lnSpc>
              <a:spcBef>
                <a:spcPts val="0"/>
              </a:spcBef>
              <a:spcAft>
                <a:spcPts val="0"/>
              </a:spcAft>
              <a:buSzPts val="2400"/>
              <a:buFont typeface="Antonio"/>
              <a:buNone/>
              <a:defRPr sz="2400">
                <a:latin typeface="Antonio"/>
                <a:ea typeface="Antonio"/>
                <a:cs typeface="Antonio"/>
                <a:sym typeface="Antonio"/>
              </a:defRPr>
            </a:lvl7pPr>
            <a:lvl8pPr lvl="7" rtl="0">
              <a:lnSpc>
                <a:spcPct val="100000"/>
              </a:lnSpc>
              <a:spcBef>
                <a:spcPts val="0"/>
              </a:spcBef>
              <a:spcAft>
                <a:spcPts val="0"/>
              </a:spcAft>
              <a:buSzPts val="2400"/>
              <a:buFont typeface="Antonio"/>
              <a:buNone/>
              <a:defRPr sz="2400">
                <a:latin typeface="Antonio"/>
                <a:ea typeface="Antonio"/>
                <a:cs typeface="Antonio"/>
                <a:sym typeface="Antonio"/>
              </a:defRPr>
            </a:lvl8pPr>
            <a:lvl9pPr lvl="8" rtl="0">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72" name="Google Shape;72;p13"/>
          <p:cNvSpPr txBox="1"/>
          <p:nvPr>
            <p:ph idx="8" type="subTitle"/>
          </p:nvPr>
        </p:nvSpPr>
        <p:spPr>
          <a:xfrm>
            <a:off x="3419200" y="2035696"/>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latin typeface="Bricolage Grotesque"/>
                <a:ea typeface="Bricolage Grotesque"/>
                <a:cs typeface="Bricolage Grotesque"/>
                <a:sym typeface="Bricolage Grotesque"/>
              </a:defRPr>
            </a:lvl1pPr>
            <a:lvl2pPr lvl="1" rtl="0">
              <a:lnSpc>
                <a:spcPct val="100000"/>
              </a:lnSpc>
              <a:spcBef>
                <a:spcPts val="0"/>
              </a:spcBef>
              <a:spcAft>
                <a:spcPts val="0"/>
              </a:spcAft>
              <a:buSzPts val="2400"/>
              <a:buFont typeface="Antonio"/>
              <a:buNone/>
              <a:defRPr sz="2400">
                <a:latin typeface="Antonio"/>
                <a:ea typeface="Antonio"/>
                <a:cs typeface="Antonio"/>
                <a:sym typeface="Antonio"/>
              </a:defRPr>
            </a:lvl2pPr>
            <a:lvl3pPr lvl="2" rtl="0">
              <a:lnSpc>
                <a:spcPct val="100000"/>
              </a:lnSpc>
              <a:spcBef>
                <a:spcPts val="0"/>
              </a:spcBef>
              <a:spcAft>
                <a:spcPts val="0"/>
              </a:spcAft>
              <a:buSzPts val="2400"/>
              <a:buFont typeface="Antonio"/>
              <a:buNone/>
              <a:defRPr sz="2400">
                <a:latin typeface="Antonio"/>
                <a:ea typeface="Antonio"/>
                <a:cs typeface="Antonio"/>
                <a:sym typeface="Antonio"/>
              </a:defRPr>
            </a:lvl3pPr>
            <a:lvl4pPr lvl="3" rtl="0">
              <a:lnSpc>
                <a:spcPct val="100000"/>
              </a:lnSpc>
              <a:spcBef>
                <a:spcPts val="0"/>
              </a:spcBef>
              <a:spcAft>
                <a:spcPts val="0"/>
              </a:spcAft>
              <a:buSzPts val="2400"/>
              <a:buFont typeface="Antonio"/>
              <a:buNone/>
              <a:defRPr sz="2400">
                <a:latin typeface="Antonio"/>
                <a:ea typeface="Antonio"/>
                <a:cs typeface="Antonio"/>
                <a:sym typeface="Antonio"/>
              </a:defRPr>
            </a:lvl4pPr>
            <a:lvl5pPr lvl="4" rtl="0">
              <a:lnSpc>
                <a:spcPct val="100000"/>
              </a:lnSpc>
              <a:spcBef>
                <a:spcPts val="0"/>
              </a:spcBef>
              <a:spcAft>
                <a:spcPts val="0"/>
              </a:spcAft>
              <a:buSzPts val="2400"/>
              <a:buFont typeface="Antonio"/>
              <a:buNone/>
              <a:defRPr sz="2400">
                <a:latin typeface="Antonio"/>
                <a:ea typeface="Antonio"/>
                <a:cs typeface="Antonio"/>
                <a:sym typeface="Antonio"/>
              </a:defRPr>
            </a:lvl5pPr>
            <a:lvl6pPr lvl="5" rtl="0">
              <a:lnSpc>
                <a:spcPct val="100000"/>
              </a:lnSpc>
              <a:spcBef>
                <a:spcPts val="0"/>
              </a:spcBef>
              <a:spcAft>
                <a:spcPts val="0"/>
              </a:spcAft>
              <a:buSzPts val="2400"/>
              <a:buFont typeface="Antonio"/>
              <a:buNone/>
              <a:defRPr sz="2400">
                <a:latin typeface="Antonio"/>
                <a:ea typeface="Antonio"/>
                <a:cs typeface="Antonio"/>
                <a:sym typeface="Antonio"/>
              </a:defRPr>
            </a:lvl6pPr>
            <a:lvl7pPr lvl="6" rtl="0">
              <a:lnSpc>
                <a:spcPct val="100000"/>
              </a:lnSpc>
              <a:spcBef>
                <a:spcPts val="0"/>
              </a:spcBef>
              <a:spcAft>
                <a:spcPts val="0"/>
              </a:spcAft>
              <a:buSzPts val="2400"/>
              <a:buFont typeface="Antonio"/>
              <a:buNone/>
              <a:defRPr sz="2400">
                <a:latin typeface="Antonio"/>
                <a:ea typeface="Antonio"/>
                <a:cs typeface="Antonio"/>
                <a:sym typeface="Antonio"/>
              </a:defRPr>
            </a:lvl7pPr>
            <a:lvl8pPr lvl="7" rtl="0">
              <a:lnSpc>
                <a:spcPct val="100000"/>
              </a:lnSpc>
              <a:spcBef>
                <a:spcPts val="0"/>
              </a:spcBef>
              <a:spcAft>
                <a:spcPts val="0"/>
              </a:spcAft>
              <a:buSzPts val="2400"/>
              <a:buFont typeface="Antonio"/>
              <a:buNone/>
              <a:defRPr sz="2400">
                <a:latin typeface="Antonio"/>
                <a:ea typeface="Antonio"/>
                <a:cs typeface="Antonio"/>
                <a:sym typeface="Antonio"/>
              </a:defRPr>
            </a:lvl8pPr>
            <a:lvl9pPr lvl="8" rtl="0">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73" name="Google Shape;73;p13"/>
          <p:cNvSpPr txBox="1"/>
          <p:nvPr>
            <p:ph idx="9" type="subTitle"/>
          </p:nvPr>
        </p:nvSpPr>
        <p:spPr>
          <a:xfrm>
            <a:off x="5889900" y="2035696"/>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latin typeface="Bricolage Grotesque"/>
                <a:ea typeface="Bricolage Grotesque"/>
                <a:cs typeface="Bricolage Grotesque"/>
                <a:sym typeface="Bricolage Grotesque"/>
              </a:defRPr>
            </a:lvl1pPr>
            <a:lvl2pPr lvl="1" rtl="0">
              <a:lnSpc>
                <a:spcPct val="100000"/>
              </a:lnSpc>
              <a:spcBef>
                <a:spcPts val="0"/>
              </a:spcBef>
              <a:spcAft>
                <a:spcPts val="0"/>
              </a:spcAft>
              <a:buSzPts val="2400"/>
              <a:buFont typeface="Antonio"/>
              <a:buNone/>
              <a:defRPr sz="2400">
                <a:latin typeface="Antonio"/>
                <a:ea typeface="Antonio"/>
                <a:cs typeface="Antonio"/>
                <a:sym typeface="Antonio"/>
              </a:defRPr>
            </a:lvl2pPr>
            <a:lvl3pPr lvl="2" rtl="0">
              <a:lnSpc>
                <a:spcPct val="100000"/>
              </a:lnSpc>
              <a:spcBef>
                <a:spcPts val="0"/>
              </a:spcBef>
              <a:spcAft>
                <a:spcPts val="0"/>
              </a:spcAft>
              <a:buSzPts val="2400"/>
              <a:buFont typeface="Antonio"/>
              <a:buNone/>
              <a:defRPr sz="2400">
                <a:latin typeface="Antonio"/>
                <a:ea typeface="Antonio"/>
                <a:cs typeface="Antonio"/>
                <a:sym typeface="Antonio"/>
              </a:defRPr>
            </a:lvl3pPr>
            <a:lvl4pPr lvl="3" rtl="0">
              <a:lnSpc>
                <a:spcPct val="100000"/>
              </a:lnSpc>
              <a:spcBef>
                <a:spcPts val="0"/>
              </a:spcBef>
              <a:spcAft>
                <a:spcPts val="0"/>
              </a:spcAft>
              <a:buSzPts val="2400"/>
              <a:buFont typeface="Antonio"/>
              <a:buNone/>
              <a:defRPr sz="2400">
                <a:latin typeface="Antonio"/>
                <a:ea typeface="Antonio"/>
                <a:cs typeface="Antonio"/>
                <a:sym typeface="Antonio"/>
              </a:defRPr>
            </a:lvl4pPr>
            <a:lvl5pPr lvl="4" rtl="0">
              <a:lnSpc>
                <a:spcPct val="100000"/>
              </a:lnSpc>
              <a:spcBef>
                <a:spcPts val="0"/>
              </a:spcBef>
              <a:spcAft>
                <a:spcPts val="0"/>
              </a:spcAft>
              <a:buSzPts val="2400"/>
              <a:buFont typeface="Antonio"/>
              <a:buNone/>
              <a:defRPr sz="2400">
                <a:latin typeface="Antonio"/>
                <a:ea typeface="Antonio"/>
                <a:cs typeface="Antonio"/>
                <a:sym typeface="Antonio"/>
              </a:defRPr>
            </a:lvl5pPr>
            <a:lvl6pPr lvl="5" rtl="0">
              <a:lnSpc>
                <a:spcPct val="100000"/>
              </a:lnSpc>
              <a:spcBef>
                <a:spcPts val="0"/>
              </a:spcBef>
              <a:spcAft>
                <a:spcPts val="0"/>
              </a:spcAft>
              <a:buSzPts val="2400"/>
              <a:buFont typeface="Antonio"/>
              <a:buNone/>
              <a:defRPr sz="2400">
                <a:latin typeface="Antonio"/>
                <a:ea typeface="Antonio"/>
                <a:cs typeface="Antonio"/>
                <a:sym typeface="Antonio"/>
              </a:defRPr>
            </a:lvl6pPr>
            <a:lvl7pPr lvl="6" rtl="0">
              <a:lnSpc>
                <a:spcPct val="100000"/>
              </a:lnSpc>
              <a:spcBef>
                <a:spcPts val="0"/>
              </a:spcBef>
              <a:spcAft>
                <a:spcPts val="0"/>
              </a:spcAft>
              <a:buSzPts val="2400"/>
              <a:buFont typeface="Antonio"/>
              <a:buNone/>
              <a:defRPr sz="2400">
                <a:latin typeface="Antonio"/>
                <a:ea typeface="Antonio"/>
                <a:cs typeface="Antonio"/>
                <a:sym typeface="Antonio"/>
              </a:defRPr>
            </a:lvl7pPr>
            <a:lvl8pPr lvl="7" rtl="0">
              <a:lnSpc>
                <a:spcPct val="100000"/>
              </a:lnSpc>
              <a:spcBef>
                <a:spcPts val="0"/>
              </a:spcBef>
              <a:spcAft>
                <a:spcPts val="0"/>
              </a:spcAft>
              <a:buSzPts val="2400"/>
              <a:buFont typeface="Antonio"/>
              <a:buNone/>
              <a:defRPr sz="2400">
                <a:latin typeface="Antonio"/>
                <a:ea typeface="Antonio"/>
                <a:cs typeface="Antonio"/>
                <a:sym typeface="Antonio"/>
              </a:defRPr>
            </a:lvl8pPr>
            <a:lvl9pPr lvl="8" rtl="0">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74" name="Google Shape;74;p13"/>
          <p:cNvSpPr txBox="1"/>
          <p:nvPr>
            <p:ph idx="13" type="subTitle"/>
          </p:nvPr>
        </p:nvSpPr>
        <p:spPr>
          <a:xfrm>
            <a:off x="948563" y="3716860"/>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latin typeface="Bricolage Grotesque"/>
                <a:ea typeface="Bricolage Grotesque"/>
                <a:cs typeface="Bricolage Grotesque"/>
                <a:sym typeface="Bricolage Grotesque"/>
              </a:defRPr>
            </a:lvl1pPr>
            <a:lvl2pPr lvl="1" rtl="0">
              <a:lnSpc>
                <a:spcPct val="100000"/>
              </a:lnSpc>
              <a:spcBef>
                <a:spcPts val="0"/>
              </a:spcBef>
              <a:spcAft>
                <a:spcPts val="0"/>
              </a:spcAft>
              <a:buSzPts val="2400"/>
              <a:buFont typeface="Antonio"/>
              <a:buNone/>
              <a:defRPr sz="2400">
                <a:latin typeface="Antonio"/>
                <a:ea typeface="Antonio"/>
                <a:cs typeface="Antonio"/>
                <a:sym typeface="Antonio"/>
              </a:defRPr>
            </a:lvl2pPr>
            <a:lvl3pPr lvl="2" rtl="0">
              <a:lnSpc>
                <a:spcPct val="100000"/>
              </a:lnSpc>
              <a:spcBef>
                <a:spcPts val="0"/>
              </a:spcBef>
              <a:spcAft>
                <a:spcPts val="0"/>
              </a:spcAft>
              <a:buSzPts val="2400"/>
              <a:buFont typeface="Antonio"/>
              <a:buNone/>
              <a:defRPr sz="2400">
                <a:latin typeface="Antonio"/>
                <a:ea typeface="Antonio"/>
                <a:cs typeface="Antonio"/>
                <a:sym typeface="Antonio"/>
              </a:defRPr>
            </a:lvl3pPr>
            <a:lvl4pPr lvl="3" rtl="0">
              <a:lnSpc>
                <a:spcPct val="100000"/>
              </a:lnSpc>
              <a:spcBef>
                <a:spcPts val="0"/>
              </a:spcBef>
              <a:spcAft>
                <a:spcPts val="0"/>
              </a:spcAft>
              <a:buSzPts val="2400"/>
              <a:buFont typeface="Antonio"/>
              <a:buNone/>
              <a:defRPr sz="2400">
                <a:latin typeface="Antonio"/>
                <a:ea typeface="Antonio"/>
                <a:cs typeface="Antonio"/>
                <a:sym typeface="Antonio"/>
              </a:defRPr>
            </a:lvl4pPr>
            <a:lvl5pPr lvl="4" rtl="0">
              <a:lnSpc>
                <a:spcPct val="100000"/>
              </a:lnSpc>
              <a:spcBef>
                <a:spcPts val="0"/>
              </a:spcBef>
              <a:spcAft>
                <a:spcPts val="0"/>
              </a:spcAft>
              <a:buSzPts val="2400"/>
              <a:buFont typeface="Antonio"/>
              <a:buNone/>
              <a:defRPr sz="2400">
                <a:latin typeface="Antonio"/>
                <a:ea typeface="Antonio"/>
                <a:cs typeface="Antonio"/>
                <a:sym typeface="Antonio"/>
              </a:defRPr>
            </a:lvl5pPr>
            <a:lvl6pPr lvl="5" rtl="0">
              <a:lnSpc>
                <a:spcPct val="100000"/>
              </a:lnSpc>
              <a:spcBef>
                <a:spcPts val="0"/>
              </a:spcBef>
              <a:spcAft>
                <a:spcPts val="0"/>
              </a:spcAft>
              <a:buSzPts val="2400"/>
              <a:buFont typeface="Antonio"/>
              <a:buNone/>
              <a:defRPr sz="2400">
                <a:latin typeface="Antonio"/>
                <a:ea typeface="Antonio"/>
                <a:cs typeface="Antonio"/>
                <a:sym typeface="Antonio"/>
              </a:defRPr>
            </a:lvl6pPr>
            <a:lvl7pPr lvl="6" rtl="0">
              <a:lnSpc>
                <a:spcPct val="100000"/>
              </a:lnSpc>
              <a:spcBef>
                <a:spcPts val="0"/>
              </a:spcBef>
              <a:spcAft>
                <a:spcPts val="0"/>
              </a:spcAft>
              <a:buSzPts val="2400"/>
              <a:buFont typeface="Antonio"/>
              <a:buNone/>
              <a:defRPr sz="2400">
                <a:latin typeface="Antonio"/>
                <a:ea typeface="Antonio"/>
                <a:cs typeface="Antonio"/>
                <a:sym typeface="Antonio"/>
              </a:defRPr>
            </a:lvl7pPr>
            <a:lvl8pPr lvl="7" rtl="0">
              <a:lnSpc>
                <a:spcPct val="100000"/>
              </a:lnSpc>
              <a:spcBef>
                <a:spcPts val="0"/>
              </a:spcBef>
              <a:spcAft>
                <a:spcPts val="0"/>
              </a:spcAft>
              <a:buSzPts val="2400"/>
              <a:buFont typeface="Antonio"/>
              <a:buNone/>
              <a:defRPr sz="2400">
                <a:latin typeface="Antonio"/>
                <a:ea typeface="Antonio"/>
                <a:cs typeface="Antonio"/>
                <a:sym typeface="Antonio"/>
              </a:defRPr>
            </a:lvl8pPr>
            <a:lvl9pPr lvl="8" rtl="0">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75" name="Google Shape;75;p13"/>
          <p:cNvSpPr txBox="1"/>
          <p:nvPr>
            <p:ph idx="14" type="subTitle"/>
          </p:nvPr>
        </p:nvSpPr>
        <p:spPr>
          <a:xfrm>
            <a:off x="3419200" y="3716860"/>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latin typeface="Bricolage Grotesque"/>
                <a:ea typeface="Bricolage Grotesque"/>
                <a:cs typeface="Bricolage Grotesque"/>
                <a:sym typeface="Bricolage Grotesque"/>
              </a:defRPr>
            </a:lvl1pPr>
            <a:lvl2pPr lvl="1" rtl="0">
              <a:lnSpc>
                <a:spcPct val="100000"/>
              </a:lnSpc>
              <a:spcBef>
                <a:spcPts val="0"/>
              </a:spcBef>
              <a:spcAft>
                <a:spcPts val="0"/>
              </a:spcAft>
              <a:buSzPts val="2400"/>
              <a:buFont typeface="Antonio"/>
              <a:buNone/>
              <a:defRPr sz="2400">
                <a:latin typeface="Antonio"/>
                <a:ea typeface="Antonio"/>
                <a:cs typeface="Antonio"/>
                <a:sym typeface="Antonio"/>
              </a:defRPr>
            </a:lvl2pPr>
            <a:lvl3pPr lvl="2" rtl="0">
              <a:lnSpc>
                <a:spcPct val="100000"/>
              </a:lnSpc>
              <a:spcBef>
                <a:spcPts val="0"/>
              </a:spcBef>
              <a:spcAft>
                <a:spcPts val="0"/>
              </a:spcAft>
              <a:buSzPts val="2400"/>
              <a:buFont typeface="Antonio"/>
              <a:buNone/>
              <a:defRPr sz="2400">
                <a:latin typeface="Antonio"/>
                <a:ea typeface="Antonio"/>
                <a:cs typeface="Antonio"/>
                <a:sym typeface="Antonio"/>
              </a:defRPr>
            </a:lvl3pPr>
            <a:lvl4pPr lvl="3" rtl="0">
              <a:lnSpc>
                <a:spcPct val="100000"/>
              </a:lnSpc>
              <a:spcBef>
                <a:spcPts val="0"/>
              </a:spcBef>
              <a:spcAft>
                <a:spcPts val="0"/>
              </a:spcAft>
              <a:buSzPts val="2400"/>
              <a:buFont typeface="Antonio"/>
              <a:buNone/>
              <a:defRPr sz="2400">
                <a:latin typeface="Antonio"/>
                <a:ea typeface="Antonio"/>
                <a:cs typeface="Antonio"/>
                <a:sym typeface="Antonio"/>
              </a:defRPr>
            </a:lvl4pPr>
            <a:lvl5pPr lvl="4" rtl="0">
              <a:lnSpc>
                <a:spcPct val="100000"/>
              </a:lnSpc>
              <a:spcBef>
                <a:spcPts val="0"/>
              </a:spcBef>
              <a:spcAft>
                <a:spcPts val="0"/>
              </a:spcAft>
              <a:buSzPts val="2400"/>
              <a:buFont typeface="Antonio"/>
              <a:buNone/>
              <a:defRPr sz="2400">
                <a:latin typeface="Antonio"/>
                <a:ea typeface="Antonio"/>
                <a:cs typeface="Antonio"/>
                <a:sym typeface="Antonio"/>
              </a:defRPr>
            </a:lvl5pPr>
            <a:lvl6pPr lvl="5" rtl="0">
              <a:lnSpc>
                <a:spcPct val="100000"/>
              </a:lnSpc>
              <a:spcBef>
                <a:spcPts val="0"/>
              </a:spcBef>
              <a:spcAft>
                <a:spcPts val="0"/>
              </a:spcAft>
              <a:buSzPts val="2400"/>
              <a:buFont typeface="Antonio"/>
              <a:buNone/>
              <a:defRPr sz="2400">
                <a:latin typeface="Antonio"/>
                <a:ea typeface="Antonio"/>
                <a:cs typeface="Antonio"/>
                <a:sym typeface="Antonio"/>
              </a:defRPr>
            </a:lvl6pPr>
            <a:lvl7pPr lvl="6" rtl="0">
              <a:lnSpc>
                <a:spcPct val="100000"/>
              </a:lnSpc>
              <a:spcBef>
                <a:spcPts val="0"/>
              </a:spcBef>
              <a:spcAft>
                <a:spcPts val="0"/>
              </a:spcAft>
              <a:buSzPts val="2400"/>
              <a:buFont typeface="Antonio"/>
              <a:buNone/>
              <a:defRPr sz="2400">
                <a:latin typeface="Antonio"/>
                <a:ea typeface="Antonio"/>
                <a:cs typeface="Antonio"/>
                <a:sym typeface="Antonio"/>
              </a:defRPr>
            </a:lvl7pPr>
            <a:lvl8pPr lvl="7" rtl="0">
              <a:lnSpc>
                <a:spcPct val="100000"/>
              </a:lnSpc>
              <a:spcBef>
                <a:spcPts val="0"/>
              </a:spcBef>
              <a:spcAft>
                <a:spcPts val="0"/>
              </a:spcAft>
              <a:buSzPts val="2400"/>
              <a:buFont typeface="Antonio"/>
              <a:buNone/>
              <a:defRPr sz="2400">
                <a:latin typeface="Antonio"/>
                <a:ea typeface="Antonio"/>
                <a:cs typeface="Antonio"/>
                <a:sym typeface="Antonio"/>
              </a:defRPr>
            </a:lvl8pPr>
            <a:lvl9pPr lvl="8" rtl="0">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76" name="Google Shape;76;p13"/>
          <p:cNvSpPr txBox="1"/>
          <p:nvPr>
            <p:ph idx="15" type="subTitle"/>
          </p:nvPr>
        </p:nvSpPr>
        <p:spPr>
          <a:xfrm>
            <a:off x="5889900" y="3716860"/>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latin typeface="Bricolage Grotesque"/>
                <a:ea typeface="Bricolage Grotesque"/>
                <a:cs typeface="Bricolage Grotesque"/>
                <a:sym typeface="Bricolage Grotesque"/>
              </a:defRPr>
            </a:lvl1pPr>
            <a:lvl2pPr lvl="1" rtl="0">
              <a:lnSpc>
                <a:spcPct val="100000"/>
              </a:lnSpc>
              <a:spcBef>
                <a:spcPts val="0"/>
              </a:spcBef>
              <a:spcAft>
                <a:spcPts val="0"/>
              </a:spcAft>
              <a:buSzPts val="2400"/>
              <a:buFont typeface="Antonio"/>
              <a:buNone/>
              <a:defRPr sz="2400">
                <a:latin typeface="Antonio"/>
                <a:ea typeface="Antonio"/>
                <a:cs typeface="Antonio"/>
                <a:sym typeface="Antonio"/>
              </a:defRPr>
            </a:lvl2pPr>
            <a:lvl3pPr lvl="2" rtl="0">
              <a:lnSpc>
                <a:spcPct val="100000"/>
              </a:lnSpc>
              <a:spcBef>
                <a:spcPts val="0"/>
              </a:spcBef>
              <a:spcAft>
                <a:spcPts val="0"/>
              </a:spcAft>
              <a:buSzPts val="2400"/>
              <a:buFont typeface="Antonio"/>
              <a:buNone/>
              <a:defRPr sz="2400">
                <a:latin typeface="Antonio"/>
                <a:ea typeface="Antonio"/>
                <a:cs typeface="Antonio"/>
                <a:sym typeface="Antonio"/>
              </a:defRPr>
            </a:lvl3pPr>
            <a:lvl4pPr lvl="3" rtl="0">
              <a:lnSpc>
                <a:spcPct val="100000"/>
              </a:lnSpc>
              <a:spcBef>
                <a:spcPts val="0"/>
              </a:spcBef>
              <a:spcAft>
                <a:spcPts val="0"/>
              </a:spcAft>
              <a:buSzPts val="2400"/>
              <a:buFont typeface="Antonio"/>
              <a:buNone/>
              <a:defRPr sz="2400">
                <a:latin typeface="Antonio"/>
                <a:ea typeface="Antonio"/>
                <a:cs typeface="Antonio"/>
                <a:sym typeface="Antonio"/>
              </a:defRPr>
            </a:lvl4pPr>
            <a:lvl5pPr lvl="4" rtl="0">
              <a:lnSpc>
                <a:spcPct val="100000"/>
              </a:lnSpc>
              <a:spcBef>
                <a:spcPts val="0"/>
              </a:spcBef>
              <a:spcAft>
                <a:spcPts val="0"/>
              </a:spcAft>
              <a:buSzPts val="2400"/>
              <a:buFont typeface="Antonio"/>
              <a:buNone/>
              <a:defRPr sz="2400">
                <a:latin typeface="Antonio"/>
                <a:ea typeface="Antonio"/>
                <a:cs typeface="Antonio"/>
                <a:sym typeface="Antonio"/>
              </a:defRPr>
            </a:lvl5pPr>
            <a:lvl6pPr lvl="5" rtl="0">
              <a:lnSpc>
                <a:spcPct val="100000"/>
              </a:lnSpc>
              <a:spcBef>
                <a:spcPts val="0"/>
              </a:spcBef>
              <a:spcAft>
                <a:spcPts val="0"/>
              </a:spcAft>
              <a:buSzPts val="2400"/>
              <a:buFont typeface="Antonio"/>
              <a:buNone/>
              <a:defRPr sz="2400">
                <a:latin typeface="Antonio"/>
                <a:ea typeface="Antonio"/>
                <a:cs typeface="Antonio"/>
                <a:sym typeface="Antonio"/>
              </a:defRPr>
            </a:lvl6pPr>
            <a:lvl7pPr lvl="6" rtl="0">
              <a:lnSpc>
                <a:spcPct val="100000"/>
              </a:lnSpc>
              <a:spcBef>
                <a:spcPts val="0"/>
              </a:spcBef>
              <a:spcAft>
                <a:spcPts val="0"/>
              </a:spcAft>
              <a:buSzPts val="2400"/>
              <a:buFont typeface="Antonio"/>
              <a:buNone/>
              <a:defRPr sz="2400">
                <a:latin typeface="Antonio"/>
                <a:ea typeface="Antonio"/>
                <a:cs typeface="Antonio"/>
                <a:sym typeface="Antonio"/>
              </a:defRPr>
            </a:lvl7pPr>
            <a:lvl8pPr lvl="7" rtl="0">
              <a:lnSpc>
                <a:spcPct val="100000"/>
              </a:lnSpc>
              <a:spcBef>
                <a:spcPts val="0"/>
              </a:spcBef>
              <a:spcAft>
                <a:spcPts val="0"/>
              </a:spcAft>
              <a:buSzPts val="2400"/>
              <a:buFont typeface="Antonio"/>
              <a:buNone/>
              <a:defRPr sz="2400">
                <a:latin typeface="Antonio"/>
                <a:ea typeface="Antonio"/>
                <a:cs typeface="Antonio"/>
                <a:sym typeface="Antonio"/>
              </a:defRPr>
            </a:lvl8pPr>
            <a:lvl9pPr lvl="8" rtl="0">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pic>
        <p:nvPicPr>
          <p:cNvPr id="77" name="Google Shape;77;p13"/>
          <p:cNvPicPr preferRelativeResize="0"/>
          <p:nvPr/>
        </p:nvPicPr>
        <p:blipFill>
          <a:blip r:embed="rId2">
            <a:alphaModFix amt="90000"/>
          </a:blip>
          <a:stretch>
            <a:fillRect/>
          </a:stretch>
        </p:blipFill>
        <p:spPr>
          <a:xfrm>
            <a:off x="-2538075" y="-2175075"/>
            <a:ext cx="4035550" cy="3251351"/>
          </a:xfrm>
          <a:prstGeom prst="rect">
            <a:avLst/>
          </a:prstGeom>
          <a:noFill/>
          <a:ln>
            <a:noFill/>
          </a:ln>
        </p:spPr>
      </p:pic>
      <p:pic>
        <p:nvPicPr>
          <p:cNvPr id="78" name="Google Shape;78;p13"/>
          <p:cNvPicPr preferRelativeResize="0"/>
          <p:nvPr/>
        </p:nvPicPr>
        <p:blipFill>
          <a:blip r:embed="rId2">
            <a:alphaModFix amt="90000"/>
          </a:blip>
          <a:stretch>
            <a:fillRect/>
          </a:stretch>
        </p:blipFill>
        <p:spPr>
          <a:xfrm rot="7409404">
            <a:off x="7241175" y="3630049"/>
            <a:ext cx="4035550" cy="32513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9" name="Shape 79"/>
        <p:cNvGrpSpPr/>
        <p:nvPr/>
      </p:nvGrpSpPr>
      <p:grpSpPr>
        <a:xfrm>
          <a:off x="0" y="0"/>
          <a:ext cx="0" cy="0"/>
          <a:chOff x="0" y="0"/>
          <a:chExt cx="0" cy="0"/>
        </a:xfrm>
      </p:grpSpPr>
      <p:sp>
        <p:nvSpPr>
          <p:cNvPr id="80" name="Google Shape;80;p14"/>
          <p:cNvSpPr txBox="1"/>
          <p:nvPr>
            <p:ph type="title"/>
          </p:nvPr>
        </p:nvSpPr>
        <p:spPr>
          <a:xfrm>
            <a:off x="1964700" y="3295388"/>
            <a:ext cx="52146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1" name="Google Shape;81;p14"/>
          <p:cNvSpPr txBox="1"/>
          <p:nvPr>
            <p:ph idx="1" type="subTitle"/>
          </p:nvPr>
        </p:nvSpPr>
        <p:spPr>
          <a:xfrm>
            <a:off x="1965600" y="1316213"/>
            <a:ext cx="5212800" cy="174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3000"/>
              <a:buNone/>
              <a:defRPr sz="27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pic>
        <p:nvPicPr>
          <p:cNvPr id="82" name="Google Shape;82;p14"/>
          <p:cNvPicPr preferRelativeResize="0"/>
          <p:nvPr/>
        </p:nvPicPr>
        <p:blipFill rotWithShape="1">
          <a:blip r:embed="rId2">
            <a:alphaModFix amt="90000"/>
          </a:blip>
          <a:srcRect b="-66630" l="-1400" r="1400" t="66630"/>
          <a:stretch/>
        </p:blipFill>
        <p:spPr>
          <a:xfrm>
            <a:off x="2554225" y="-301300"/>
            <a:ext cx="4035550" cy="3251351"/>
          </a:xfrm>
          <a:prstGeom prst="rect">
            <a:avLst/>
          </a:prstGeom>
          <a:noFill/>
          <a:ln>
            <a:noFill/>
          </a:ln>
        </p:spPr>
      </p:pic>
      <p:pic>
        <p:nvPicPr>
          <p:cNvPr id="83" name="Google Shape;83;p14"/>
          <p:cNvPicPr preferRelativeResize="0"/>
          <p:nvPr/>
        </p:nvPicPr>
        <p:blipFill>
          <a:blip r:embed="rId2">
            <a:alphaModFix amt="90000"/>
          </a:blip>
          <a:stretch>
            <a:fillRect/>
          </a:stretch>
        </p:blipFill>
        <p:spPr>
          <a:xfrm>
            <a:off x="-2488150" y="2355175"/>
            <a:ext cx="4035550" cy="3251351"/>
          </a:xfrm>
          <a:prstGeom prst="rect">
            <a:avLst/>
          </a:prstGeom>
          <a:noFill/>
          <a:ln>
            <a:noFill/>
          </a:ln>
        </p:spPr>
      </p:pic>
      <p:pic>
        <p:nvPicPr>
          <p:cNvPr id="84" name="Google Shape;84;p14"/>
          <p:cNvPicPr preferRelativeResize="0"/>
          <p:nvPr/>
        </p:nvPicPr>
        <p:blipFill>
          <a:blip r:embed="rId2">
            <a:alphaModFix amt="90000"/>
          </a:blip>
          <a:stretch>
            <a:fillRect/>
          </a:stretch>
        </p:blipFill>
        <p:spPr>
          <a:xfrm>
            <a:off x="7743200" y="473875"/>
            <a:ext cx="4035550" cy="325135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85" name="Shape 85"/>
        <p:cNvGrpSpPr/>
        <p:nvPr/>
      </p:nvGrpSpPr>
      <p:grpSpPr>
        <a:xfrm>
          <a:off x="0" y="0"/>
          <a:ext cx="0" cy="0"/>
          <a:chOff x="0" y="0"/>
          <a:chExt cx="0" cy="0"/>
        </a:xfrm>
      </p:grpSpPr>
      <p:sp>
        <p:nvSpPr>
          <p:cNvPr id="86" name="Google Shape;86;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87" name="Google Shape;87;p15"/>
          <p:cNvPicPr preferRelativeResize="0"/>
          <p:nvPr/>
        </p:nvPicPr>
        <p:blipFill rotWithShape="1">
          <a:blip r:embed="rId2">
            <a:alphaModFix amt="90000"/>
          </a:blip>
          <a:srcRect b="-66630" l="-1400" r="1400" t="66630"/>
          <a:stretch/>
        </p:blipFill>
        <p:spPr>
          <a:xfrm>
            <a:off x="-2051775" y="-449100"/>
            <a:ext cx="4035550" cy="3251351"/>
          </a:xfrm>
          <a:prstGeom prst="rect">
            <a:avLst/>
          </a:prstGeom>
          <a:noFill/>
          <a:ln>
            <a:noFill/>
          </a:ln>
        </p:spPr>
      </p:pic>
      <p:pic>
        <p:nvPicPr>
          <p:cNvPr id="88" name="Google Shape;88;p15"/>
          <p:cNvPicPr preferRelativeResize="0"/>
          <p:nvPr/>
        </p:nvPicPr>
        <p:blipFill>
          <a:blip r:embed="rId2">
            <a:alphaModFix amt="90000"/>
          </a:blip>
          <a:stretch>
            <a:fillRect/>
          </a:stretch>
        </p:blipFill>
        <p:spPr>
          <a:xfrm>
            <a:off x="7973075" y="3496900"/>
            <a:ext cx="4035550" cy="325135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89" name="Shape 89"/>
        <p:cNvGrpSpPr/>
        <p:nvPr/>
      </p:nvGrpSpPr>
      <p:grpSpPr>
        <a:xfrm>
          <a:off x="0" y="0"/>
          <a:ext cx="0" cy="0"/>
          <a:chOff x="0" y="0"/>
          <a:chExt cx="0" cy="0"/>
        </a:xfrm>
      </p:grpSpPr>
      <p:sp>
        <p:nvSpPr>
          <p:cNvPr id="90" name="Google Shape;90;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91" name="Google Shape;91;p16"/>
          <p:cNvPicPr preferRelativeResize="0"/>
          <p:nvPr/>
        </p:nvPicPr>
        <p:blipFill rotWithShape="1">
          <a:blip r:embed="rId2">
            <a:alphaModFix amt="90000"/>
          </a:blip>
          <a:srcRect b="-66630" l="-1400" r="1400" t="66630"/>
          <a:stretch/>
        </p:blipFill>
        <p:spPr>
          <a:xfrm>
            <a:off x="2554225" y="-301300"/>
            <a:ext cx="4035550" cy="3251351"/>
          </a:xfrm>
          <a:prstGeom prst="rect">
            <a:avLst/>
          </a:prstGeom>
          <a:noFill/>
          <a:ln>
            <a:noFill/>
          </a:ln>
        </p:spPr>
      </p:pic>
      <p:pic>
        <p:nvPicPr>
          <p:cNvPr id="92" name="Google Shape;92;p16"/>
          <p:cNvPicPr preferRelativeResize="0"/>
          <p:nvPr/>
        </p:nvPicPr>
        <p:blipFill>
          <a:blip r:embed="rId2">
            <a:alphaModFix amt="90000"/>
          </a:blip>
          <a:stretch>
            <a:fillRect/>
          </a:stretch>
        </p:blipFill>
        <p:spPr>
          <a:xfrm flipH="1" rot="5400000">
            <a:off x="7890825" y="3504775"/>
            <a:ext cx="4035550" cy="3251351"/>
          </a:xfrm>
          <a:prstGeom prst="rect">
            <a:avLst/>
          </a:prstGeom>
          <a:noFill/>
          <a:ln>
            <a:noFill/>
          </a:ln>
        </p:spPr>
      </p:pic>
      <p:pic>
        <p:nvPicPr>
          <p:cNvPr id="93" name="Google Shape;93;p16"/>
          <p:cNvPicPr preferRelativeResize="0"/>
          <p:nvPr/>
        </p:nvPicPr>
        <p:blipFill>
          <a:blip r:embed="rId2">
            <a:alphaModFix amt="90000"/>
          </a:blip>
          <a:stretch>
            <a:fillRect/>
          </a:stretch>
        </p:blipFill>
        <p:spPr>
          <a:xfrm rot="-5400000">
            <a:off x="-2824775" y="3939975"/>
            <a:ext cx="4035550" cy="3251351"/>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94" name="Shape 94"/>
        <p:cNvGrpSpPr/>
        <p:nvPr/>
      </p:nvGrpSpPr>
      <p:grpSpPr>
        <a:xfrm>
          <a:off x="0" y="0"/>
          <a:ext cx="0" cy="0"/>
          <a:chOff x="0" y="0"/>
          <a:chExt cx="0" cy="0"/>
        </a:xfrm>
      </p:grpSpPr>
      <p:sp>
        <p:nvSpPr>
          <p:cNvPr id="95" name="Google Shape;95;p17"/>
          <p:cNvSpPr txBox="1"/>
          <p:nvPr>
            <p:ph type="title"/>
          </p:nvPr>
        </p:nvSpPr>
        <p:spPr>
          <a:xfrm>
            <a:off x="3559875" y="538888"/>
            <a:ext cx="4870800" cy="548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6" name="Google Shape;96;p17"/>
          <p:cNvSpPr txBox="1"/>
          <p:nvPr>
            <p:ph idx="1" type="subTitle"/>
          </p:nvPr>
        </p:nvSpPr>
        <p:spPr>
          <a:xfrm>
            <a:off x="3559875" y="1086263"/>
            <a:ext cx="4870800" cy="45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7" name="Google Shape;97;p17"/>
          <p:cNvSpPr/>
          <p:nvPr>
            <p:ph idx="2" type="pic"/>
          </p:nvPr>
        </p:nvSpPr>
        <p:spPr>
          <a:xfrm>
            <a:off x="713275" y="541800"/>
            <a:ext cx="2779800" cy="4059900"/>
          </a:xfrm>
          <a:prstGeom prst="rect">
            <a:avLst/>
          </a:prstGeom>
          <a:noFill/>
          <a:ln cap="flat" cmpd="sng" w="9525">
            <a:solidFill>
              <a:schemeClr val="dk1"/>
            </a:solidFill>
            <a:prstDash val="solid"/>
            <a:round/>
            <a:headEnd len="sm" w="sm" type="none"/>
            <a:tailEnd len="sm" w="sm" type="none"/>
          </a:ln>
        </p:spPr>
      </p:sp>
      <p:sp>
        <p:nvSpPr>
          <p:cNvPr id="98" name="Google Shape;98;p17"/>
          <p:cNvSpPr/>
          <p:nvPr>
            <p:ph idx="3" type="pic"/>
          </p:nvPr>
        </p:nvSpPr>
        <p:spPr>
          <a:xfrm>
            <a:off x="3688225" y="1669625"/>
            <a:ext cx="4740300" cy="2934600"/>
          </a:xfrm>
          <a:prstGeom prst="rect">
            <a:avLst/>
          </a:prstGeom>
          <a:noFill/>
          <a:ln cap="flat" cmpd="sng" w="9525">
            <a:solidFill>
              <a:schemeClr val="dk1"/>
            </a:solidFill>
            <a:prstDash val="solid"/>
            <a:round/>
            <a:headEnd len="sm" w="sm" type="none"/>
            <a:tailEnd len="sm" w="sm" type="none"/>
          </a:ln>
        </p:spPr>
      </p:sp>
      <p:pic>
        <p:nvPicPr>
          <p:cNvPr id="99" name="Google Shape;99;p17"/>
          <p:cNvPicPr preferRelativeResize="0"/>
          <p:nvPr/>
        </p:nvPicPr>
        <p:blipFill>
          <a:blip r:embed="rId2">
            <a:alphaModFix amt="90000"/>
          </a:blip>
          <a:stretch>
            <a:fillRect/>
          </a:stretch>
        </p:blipFill>
        <p:spPr>
          <a:xfrm>
            <a:off x="7702150" y="-1537875"/>
            <a:ext cx="4035550" cy="3251351"/>
          </a:xfrm>
          <a:prstGeom prst="rect">
            <a:avLst/>
          </a:prstGeom>
          <a:noFill/>
          <a:ln>
            <a:noFill/>
          </a:ln>
        </p:spPr>
      </p:pic>
      <p:pic>
        <p:nvPicPr>
          <p:cNvPr id="100" name="Google Shape;100;p17"/>
          <p:cNvPicPr preferRelativeResize="0"/>
          <p:nvPr/>
        </p:nvPicPr>
        <p:blipFill>
          <a:blip r:embed="rId2">
            <a:alphaModFix amt="90000"/>
          </a:blip>
          <a:stretch>
            <a:fillRect/>
          </a:stretch>
        </p:blipFill>
        <p:spPr>
          <a:xfrm>
            <a:off x="-2972625" y="632125"/>
            <a:ext cx="4035550" cy="3251351"/>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01" name="Shape 101"/>
        <p:cNvGrpSpPr/>
        <p:nvPr/>
      </p:nvGrpSpPr>
      <p:grpSpPr>
        <a:xfrm>
          <a:off x="0" y="0"/>
          <a:ext cx="0" cy="0"/>
          <a:chOff x="0" y="0"/>
          <a:chExt cx="0" cy="0"/>
        </a:xfrm>
      </p:grpSpPr>
      <p:sp>
        <p:nvSpPr>
          <p:cNvPr id="102" name="Google Shape;102;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3" name="Google Shape;103;p18"/>
          <p:cNvSpPr txBox="1"/>
          <p:nvPr>
            <p:ph idx="1" type="subTitle"/>
          </p:nvPr>
        </p:nvSpPr>
        <p:spPr>
          <a:xfrm>
            <a:off x="937625" y="2765226"/>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4" name="Google Shape;104;p18"/>
          <p:cNvSpPr txBox="1"/>
          <p:nvPr>
            <p:ph idx="2" type="subTitle"/>
          </p:nvPr>
        </p:nvSpPr>
        <p:spPr>
          <a:xfrm>
            <a:off x="3484348" y="2765226"/>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5" name="Google Shape;105;p18"/>
          <p:cNvSpPr txBox="1"/>
          <p:nvPr>
            <p:ph idx="3" type="subTitle"/>
          </p:nvPr>
        </p:nvSpPr>
        <p:spPr>
          <a:xfrm>
            <a:off x="6031075" y="2765226"/>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06" name="Google Shape;106;p18"/>
          <p:cNvSpPr txBox="1"/>
          <p:nvPr>
            <p:ph idx="4" type="subTitle"/>
          </p:nvPr>
        </p:nvSpPr>
        <p:spPr>
          <a:xfrm>
            <a:off x="937625" y="2381247"/>
            <a:ext cx="2175300" cy="444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Antonio"/>
              <a:buNone/>
              <a:defRPr sz="2400">
                <a:latin typeface="Antonio"/>
                <a:ea typeface="Antonio"/>
                <a:cs typeface="Antonio"/>
                <a:sym typeface="Antonio"/>
              </a:defRPr>
            </a:lvl2pPr>
            <a:lvl3pPr lvl="2" rtl="0" algn="ctr">
              <a:lnSpc>
                <a:spcPct val="100000"/>
              </a:lnSpc>
              <a:spcBef>
                <a:spcPts val="0"/>
              </a:spcBef>
              <a:spcAft>
                <a:spcPts val="0"/>
              </a:spcAft>
              <a:buSzPts val="2400"/>
              <a:buFont typeface="Antonio"/>
              <a:buNone/>
              <a:defRPr sz="2400">
                <a:latin typeface="Antonio"/>
                <a:ea typeface="Antonio"/>
                <a:cs typeface="Antonio"/>
                <a:sym typeface="Antonio"/>
              </a:defRPr>
            </a:lvl3pPr>
            <a:lvl4pPr lvl="3" rtl="0" algn="ctr">
              <a:lnSpc>
                <a:spcPct val="100000"/>
              </a:lnSpc>
              <a:spcBef>
                <a:spcPts val="0"/>
              </a:spcBef>
              <a:spcAft>
                <a:spcPts val="0"/>
              </a:spcAft>
              <a:buSzPts val="2400"/>
              <a:buFont typeface="Antonio"/>
              <a:buNone/>
              <a:defRPr sz="2400">
                <a:latin typeface="Antonio"/>
                <a:ea typeface="Antonio"/>
                <a:cs typeface="Antonio"/>
                <a:sym typeface="Antonio"/>
              </a:defRPr>
            </a:lvl4pPr>
            <a:lvl5pPr lvl="4" rtl="0" algn="ctr">
              <a:lnSpc>
                <a:spcPct val="100000"/>
              </a:lnSpc>
              <a:spcBef>
                <a:spcPts val="0"/>
              </a:spcBef>
              <a:spcAft>
                <a:spcPts val="0"/>
              </a:spcAft>
              <a:buSzPts val="2400"/>
              <a:buFont typeface="Antonio"/>
              <a:buNone/>
              <a:defRPr sz="2400">
                <a:latin typeface="Antonio"/>
                <a:ea typeface="Antonio"/>
                <a:cs typeface="Antonio"/>
                <a:sym typeface="Antonio"/>
              </a:defRPr>
            </a:lvl5pPr>
            <a:lvl6pPr lvl="5" rtl="0" algn="ctr">
              <a:lnSpc>
                <a:spcPct val="100000"/>
              </a:lnSpc>
              <a:spcBef>
                <a:spcPts val="0"/>
              </a:spcBef>
              <a:spcAft>
                <a:spcPts val="0"/>
              </a:spcAft>
              <a:buSzPts val="2400"/>
              <a:buFont typeface="Antonio"/>
              <a:buNone/>
              <a:defRPr sz="2400">
                <a:latin typeface="Antonio"/>
                <a:ea typeface="Antonio"/>
                <a:cs typeface="Antonio"/>
                <a:sym typeface="Antonio"/>
              </a:defRPr>
            </a:lvl6pPr>
            <a:lvl7pPr lvl="6" rtl="0" algn="ctr">
              <a:lnSpc>
                <a:spcPct val="100000"/>
              </a:lnSpc>
              <a:spcBef>
                <a:spcPts val="0"/>
              </a:spcBef>
              <a:spcAft>
                <a:spcPts val="0"/>
              </a:spcAft>
              <a:buSzPts val="2400"/>
              <a:buFont typeface="Antonio"/>
              <a:buNone/>
              <a:defRPr sz="2400">
                <a:latin typeface="Antonio"/>
                <a:ea typeface="Antonio"/>
                <a:cs typeface="Antonio"/>
                <a:sym typeface="Antonio"/>
              </a:defRPr>
            </a:lvl7pPr>
            <a:lvl8pPr lvl="7" rtl="0" algn="ctr">
              <a:lnSpc>
                <a:spcPct val="100000"/>
              </a:lnSpc>
              <a:spcBef>
                <a:spcPts val="0"/>
              </a:spcBef>
              <a:spcAft>
                <a:spcPts val="0"/>
              </a:spcAft>
              <a:buSzPts val="2400"/>
              <a:buFont typeface="Antonio"/>
              <a:buNone/>
              <a:defRPr sz="2400">
                <a:latin typeface="Antonio"/>
                <a:ea typeface="Antonio"/>
                <a:cs typeface="Antonio"/>
                <a:sym typeface="Antonio"/>
              </a:defRPr>
            </a:lvl8pPr>
            <a:lvl9pPr lvl="8" rtl="0" algn="ctr">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107" name="Google Shape;107;p18"/>
          <p:cNvSpPr txBox="1"/>
          <p:nvPr>
            <p:ph idx="5" type="subTitle"/>
          </p:nvPr>
        </p:nvSpPr>
        <p:spPr>
          <a:xfrm>
            <a:off x="3484348" y="2381247"/>
            <a:ext cx="2175300" cy="444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Antonio"/>
              <a:buNone/>
              <a:defRPr sz="2400">
                <a:latin typeface="Antonio"/>
                <a:ea typeface="Antonio"/>
                <a:cs typeface="Antonio"/>
                <a:sym typeface="Antonio"/>
              </a:defRPr>
            </a:lvl2pPr>
            <a:lvl3pPr lvl="2" rtl="0" algn="ctr">
              <a:lnSpc>
                <a:spcPct val="100000"/>
              </a:lnSpc>
              <a:spcBef>
                <a:spcPts val="0"/>
              </a:spcBef>
              <a:spcAft>
                <a:spcPts val="0"/>
              </a:spcAft>
              <a:buSzPts val="2400"/>
              <a:buFont typeface="Antonio"/>
              <a:buNone/>
              <a:defRPr sz="2400">
                <a:latin typeface="Antonio"/>
                <a:ea typeface="Antonio"/>
                <a:cs typeface="Antonio"/>
                <a:sym typeface="Antonio"/>
              </a:defRPr>
            </a:lvl3pPr>
            <a:lvl4pPr lvl="3" rtl="0" algn="ctr">
              <a:lnSpc>
                <a:spcPct val="100000"/>
              </a:lnSpc>
              <a:spcBef>
                <a:spcPts val="0"/>
              </a:spcBef>
              <a:spcAft>
                <a:spcPts val="0"/>
              </a:spcAft>
              <a:buSzPts val="2400"/>
              <a:buFont typeface="Antonio"/>
              <a:buNone/>
              <a:defRPr sz="2400">
                <a:latin typeface="Antonio"/>
                <a:ea typeface="Antonio"/>
                <a:cs typeface="Antonio"/>
                <a:sym typeface="Antonio"/>
              </a:defRPr>
            </a:lvl4pPr>
            <a:lvl5pPr lvl="4" rtl="0" algn="ctr">
              <a:lnSpc>
                <a:spcPct val="100000"/>
              </a:lnSpc>
              <a:spcBef>
                <a:spcPts val="0"/>
              </a:spcBef>
              <a:spcAft>
                <a:spcPts val="0"/>
              </a:spcAft>
              <a:buSzPts val="2400"/>
              <a:buFont typeface="Antonio"/>
              <a:buNone/>
              <a:defRPr sz="2400">
                <a:latin typeface="Antonio"/>
                <a:ea typeface="Antonio"/>
                <a:cs typeface="Antonio"/>
                <a:sym typeface="Antonio"/>
              </a:defRPr>
            </a:lvl5pPr>
            <a:lvl6pPr lvl="5" rtl="0" algn="ctr">
              <a:lnSpc>
                <a:spcPct val="100000"/>
              </a:lnSpc>
              <a:spcBef>
                <a:spcPts val="0"/>
              </a:spcBef>
              <a:spcAft>
                <a:spcPts val="0"/>
              </a:spcAft>
              <a:buSzPts val="2400"/>
              <a:buFont typeface="Antonio"/>
              <a:buNone/>
              <a:defRPr sz="2400">
                <a:latin typeface="Antonio"/>
                <a:ea typeface="Antonio"/>
                <a:cs typeface="Antonio"/>
                <a:sym typeface="Antonio"/>
              </a:defRPr>
            </a:lvl6pPr>
            <a:lvl7pPr lvl="6" rtl="0" algn="ctr">
              <a:lnSpc>
                <a:spcPct val="100000"/>
              </a:lnSpc>
              <a:spcBef>
                <a:spcPts val="0"/>
              </a:spcBef>
              <a:spcAft>
                <a:spcPts val="0"/>
              </a:spcAft>
              <a:buSzPts val="2400"/>
              <a:buFont typeface="Antonio"/>
              <a:buNone/>
              <a:defRPr sz="2400">
                <a:latin typeface="Antonio"/>
                <a:ea typeface="Antonio"/>
                <a:cs typeface="Antonio"/>
                <a:sym typeface="Antonio"/>
              </a:defRPr>
            </a:lvl7pPr>
            <a:lvl8pPr lvl="7" rtl="0" algn="ctr">
              <a:lnSpc>
                <a:spcPct val="100000"/>
              </a:lnSpc>
              <a:spcBef>
                <a:spcPts val="0"/>
              </a:spcBef>
              <a:spcAft>
                <a:spcPts val="0"/>
              </a:spcAft>
              <a:buSzPts val="2400"/>
              <a:buFont typeface="Antonio"/>
              <a:buNone/>
              <a:defRPr sz="2400">
                <a:latin typeface="Antonio"/>
                <a:ea typeface="Antonio"/>
                <a:cs typeface="Antonio"/>
                <a:sym typeface="Antonio"/>
              </a:defRPr>
            </a:lvl8pPr>
            <a:lvl9pPr lvl="8" rtl="0" algn="ctr">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108" name="Google Shape;108;p18"/>
          <p:cNvSpPr txBox="1"/>
          <p:nvPr>
            <p:ph idx="6" type="subTitle"/>
          </p:nvPr>
        </p:nvSpPr>
        <p:spPr>
          <a:xfrm>
            <a:off x="6031075" y="2381247"/>
            <a:ext cx="2175300" cy="444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Antonio"/>
              <a:buNone/>
              <a:defRPr sz="2400">
                <a:latin typeface="Antonio"/>
                <a:ea typeface="Antonio"/>
                <a:cs typeface="Antonio"/>
                <a:sym typeface="Antonio"/>
              </a:defRPr>
            </a:lvl2pPr>
            <a:lvl3pPr lvl="2" rtl="0" algn="ctr">
              <a:lnSpc>
                <a:spcPct val="100000"/>
              </a:lnSpc>
              <a:spcBef>
                <a:spcPts val="0"/>
              </a:spcBef>
              <a:spcAft>
                <a:spcPts val="0"/>
              </a:spcAft>
              <a:buSzPts val="2400"/>
              <a:buFont typeface="Antonio"/>
              <a:buNone/>
              <a:defRPr sz="2400">
                <a:latin typeface="Antonio"/>
                <a:ea typeface="Antonio"/>
                <a:cs typeface="Antonio"/>
                <a:sym typeface="Antonio"/>
              </a:defRPr>
            </a:lvl3pPr>
            <a:lvl4pPr lvl="3" rtl="0" algn="ctr">
              <a:lnSpc>
                <a:spcPct val="100000"/>
              </a:lnSpc>
              <a:spcBef>
                <a:spcPts val="0"/>
              </a:spcBef>
              <a:spcAft>
                <a:spcPts val="0"/>
              </a:spcAft>
              <a:buSzPts val="2400"/>
              <a:buFont typeface="Antonio"/>
              <a:buNone/>
              <a:defRPr sz="2400">
                <a:latin typeface="Antonio"/>
                <a:ea typeface="Antonio"/>
                <a:cs typeface="Antonio"/>
                <a:sym typeface="Antonio"/>
              </a:defRPr>
            </a:lvl4pPr>
            <a:lvl5pPr lvl="4" rtl="0" algn="ctr">
              <a:lnSpc>
                <a:spcPct val="100000"/>
              </a:lnSpc>
              <a:spcBef>
                <a:spcPts val="0"/>
              </a:spcBef>
              <a:spcAft>
                <a:spcPts val="0"/>
              </a:spcAft>
              <a:buSzPts val="2400"/>
              <a:buFont typeface="Antonio"/>
              <a:buNone/>
              <a:defRPr sz="2400">
                <a:latin typeface="Antonio"/>
                <a:ea typeface="Antonio"/>
                <a:cs typeface="Antonio"/>
                <a:sym typeface="Antonio"/>
              </a:defRPr>
            </a:lvl5pPr>
            <a:lvl6pPr lvl="5" rtl="0" algn="ctr">
              <a:lnSpc>
                <a:spcPct val="100000"/>
              </a:lnSpc>
              <a:spcBef>
                <a:spcPts val="0"/>
              </a:spcBef>
              <a:spcAft>
                <a:spcPts val="0"/>
              </a:spcAft>
              <a:buSzPts val="2400"/>
              <a:buFont typeface="Antonio"/>
              <a:buNone/>
              <a:defRPr sz="2400">
                <a:latin typeface="Antonio"/>
                <a:ea typeface="Antonio"/>
                <a:cs typeface="Antonio"/>
                <a:sym typeface="Antonio"/>
              </a:defRPr>
            </a:lvl6pPr>
            <a:lvl7pPr lvl="6" rtl="0" algn="ctr">
              <a:lnSpc>
                <a:spcPct val="100000"/>
              </a:lnSpc>
              <a:spcBef>
                <a:spcPts val="0"/>
              </a:spcBef>
              <a:spcAft>
                <a:spcPts val="0"/>
              </a:spcAft>
              <a:buSzPts val="2400"/>
              <a:buFont typeface="Antonio"/>
              <a:buNone/>
              <a:defRPr sz="2400">
                <a:latin typeface="Antonio"/>
                <a:ea typeface="Antonio"/>
                <a:cs typeface="Antonio"/>
                <a:sym typeface="Antonio"/>
              </a:defRPr>
            </a:lvl7pPr>
            <a:lvl8pPr lvl="7" rtl="0" algn="ctr">
              <a:lnSpc>
                <a:spcPct val="100000"/>
              </a:lnSpc>
              <a:spcBef>
                <a:spcPts val="0"/>
              </a:spcBef>
              <a:spcAft>
                <a:spcPts val="0"/>
              </a:spcAft>
              <a:buSzPts val="2400"/>
              <a:buFont typeface="Antonio"/>
              <a:buNone/>
              <a:defRPr sz="2400">
                <a:latin typeface="Antonio"/>
                <a:ea typeface="Antonio"/>
                <a:cs typeface="Antonio"/>
                <a:sym typeface="Antonio"/>
              </a:defRPr>
            </a:lvl8pPr>
            <a:lvl9pPr lvl="8" rtl="0" algn="ctr">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pic>
        <p:nvPicPr>
          <p:cNvPr id="109" name="Google Shape;109;p18"/>
          <p:cNvPicPr preferRelativeResize="0"/>
          <p:nvPr/>
        </p:nvPicPr>
        <p:blipFill>
          <a:blip r:embed="rId2">
            <a:alphaModFix amt="90000"/>
          </a:blip>
          <a:stretch>
            <a:fillRect/>
          </a:stretch>
        </p:blipFill>
        <p:spPr>
          <a:xfrm>
            <a:off x="-2989050" y="837075"/>
            <a:ext cx="4035550" cy="3251351"/>
          </a:xfrm>
          <a:prstGeom prst="rect">
            <a:avLst/>
          </a:prstGeom>
          <a:noFill/>
          <a:ln>
            <a:noFill/>
          </a:ln>
        </p:spPr>
      </p:pic>
      <p:pic>
        <p:nvPicPr>
          <p:cNvPr id="110" name="Google Shape;110;p18"/>
          <p:cNvPicPr preferRelativeResize="0"/>
          <p:nvPr/>
        </p:nvPicPr>
        <p:blipFill>
          <a:blip r:embed="rId2">
            <a:alphaModFix amt="90000"/>
          </a:blip>
          <a:stretch>
            <a:fillRect/>
          </a:stretch>
        </p:blipFill>
        <p:spPr>
          <a:xfrm>
            <a:off x="7498225" y="3922650"/>
            <a:ext cx="4035550" cy="3251351"/>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11" name="Shape 111"/>
        <p:cNvGrpSpPr/>
        <p:nvPr/>
      </p:nvGrpSpPr>
      <p:grpSpPr>
        <a:xfrm>
          <a:off x="0" y="0"/>
          <a:ext cx="0" cy="0"/>
          <a:chOff x="0" y="0"/>
          <a:chExt cx="0" cy="0"/>
        </a:xfrm>
      </p:grpSpPr>
      <p:sp>
        <p:nvSpPr>
          <p:cNvPr id="112" name="Google Shape;112;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3" name="Google Shape;113;p19"/>
          <p:cNvSpPr txBox="1"/>
          <p:nvPr>
            <p:ph idx="1" type="subTitle"/>
          </p:nvPr>
        </p:nvSpPr>
        <p:spPr>
          <a:xfrm>
            <a:off x="1676677" y="17489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14" name="Google Shape;114;p19"/>
          <p:cNvSpPr txBox="1"/>
          <p:nvPr>
            <p:ph idx="2" type="subTitle"/>
          </p:nvPr>
        </p:nvSpPr>
        <p:spPr>
          <a:xfrm>
            <a:off x="5568703" y="1748900"/>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15" name="Google Shape;115;p19"/>
          <p:cNvSpPr txBox="1"/>
          <p:nvPr>
            <p:ph idx="3" type="subTitle"/>
          </p:nvPr>
        </p:nvSpPr>
        <p:spPr>
          <a:xfrm>
            <a:off x="1676677" y="32570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16" name="Google Shape;116;p19"/>
          <p:cNvSpPr txBox="1"/>
          <p:nvPr>
            <p:ph idx="4" type="subTitle"/>
          </p:nvPr>
        </p:nvSpPr>
        <p:spPr>
          <a:xfrm>
            <a:off x="5568703" y="325707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17" name="Google Shape;117;p19"/>
          <p:cNvSpPr txBox="1"/>
          <p:nvPr>
            <p:ph idx="5" type="subTitle"/>
          </p:nvPr>
        </p:nvSpPr>
        <p:spPr>
          <a:xfrm>
            <a:off x="1676677" y="15317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8" name="Google Shape;118;p19"/>
          <p:cNvSpPr txBox="1"/>
          <p:nvPr>
            <p:ph idx="6" type="subTitle"/>
          </p:nvPr>
        </p:nvSpPr>
        <p:spPr>
          <a:xfrm>
            <a:off x="1676677" y="30400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9" name="Google Shape;119;p19"/>
          <p:cNvSpPr txBox="1"/>
          <p:nvPr>
            <p:ph idx="7" type="subTitle"/>
          </p:nvPr>
        </p:nvSpPr>
        <p:spPr>
          <a:xfrm>
            <a:off x="5568676" y="153175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0" name="Google Shape;120;p19"/>
          <p:cNvSpPr txBox="1"/>
          <p:nvPr>
            <p:ph idx="8" type="subTitle"/>
          </p:nvPr>
        </p:nvSpPr>
        <p:spPr>
          <a:xfrm>
            <a:off x="5568676" y="3040000"/>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pic>
        <p:nvPicPr>
          <p:cNvPr id="121" name="Google Shape;121;p19"/>
          <p:cNvPicPr preferRelativeResize="0"/>
          <p:nvPr/>
        </p:nvPicPr>
        <p:blipFill>
          <a:blip r:embed="rId2">
            <a:alphaModFix amt="90000"/>
          </a:blip>
          <a:stretch>
            <a:fillRect/>
          </a:stretch>
        </p:blipFill>
        <p:spPr>
          <a:xfrm flipH="1" rot="10800000">
            <a:off x="-1445300" y="4164225"/>
            <a:ext cx="4035550" cy="3251351"/>
          </a:xfrm>
          <a:prstGeom prst="rect">
            <a:avLst/>
          </a:prstGeom>
          <a:noFill/>
          <a:ln>
            <a:noFill/>
          </a:ln>
        </p:spPr>
      </p:pic>
      <p:pic>
        <p:nvPicPr>
          <p:cNvPr id="122" name="Google Shape;122;p19"/>
          <p:cNvPicPr preferRelativeResize="0"/>
          <p:nvPr/>
        </p:nvPicPr>
        <p:blipFill rotWithShape="1">
          <a:blip r:embed="rId2">
            <a:alphaModFix amt="90000"/>
          </a:blip>
          <a:srcRect b="-66630" l="-1400" r="1400" t="66630"/>
          <a:stretch/>
        </p:blipFill>
        <p:spPr>
          <a:xfrm>
            <a:off x="6454050" y="-145275"/>
            <a:ext cx="4035550" cy="3251351"/>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23" name="Shape 123"/>
        <p:cNvGrpSpPr/>
        <p:nvPr/>
      </p:nvGrpSpPr>
      <p:grpSpPr>
        <a:xfrm>
          <a:off x="0" y="0"/>
          <a:ext cx="0" cy="0"/>
          <a:chOff x="0" y="0"/>
          <a:chExt cx="0" cy="0"/>
        </a:xfrm>
      </p:grpSpPr>
      <p:sp>
        <p:nvSpPr>
          <p:cNvPr id="124" name="Google Shape;124;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5" name="Google Shape;125;p20"/>
          <p:cNvSpPr txBox="1"/>
          <p:nvPr>
            <p:ph idx="1" type="subTitle"/>
          </p:nvPr>
        </p:nvSpPr>
        <p:spPr>
          <a:xfrm>
            <a:off x="1024804" y="1557761"/>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6" name="Google Shape;126;p20"/>
          <p:cNvSpPr txBox="1"/>
          <p:nvPr>
            <p:ph idx="2" type="subTitle"/>
          </p:nvPr>
        </p:nvSpPr>
        <p:spPr>
          <a:xfrm>
            <a:off x="3579000" y="1557761"/>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7" name="Google Shape;127;p20"/>
          <p:cNvSpPr txBox="1"/>
          <p:nvPr>
            <p:ph idx="3" type="subTitle"/>
          </p:nvPr>
        </p:nvSpPr>
        <p:spPr>
          <a:xfrm>
            <a:off x="1024804" y="3211850"/>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8" name="Google Shape;128;p20"/>
          <p:cNvSpPr txBox="1"/>
          <p:nvPr>
            <p:ph idx="4" type="subTitle"/>
          </p:nvPr>
        </p:nvSpPr>
        <p:spPr>
          <a:xfrm>
            <a:off x="3579000" y="3211850"/>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9" name="Google Shape;129;p20"/>
          <p:cNvSpPr txBox="1"/>
          <p:nvPr>
            <p:ph idx="5" type="subTitle"/>
          </p:nvPr>
        </p:nvSpPr>
        <p:spPr>
          <a:xfrm>
            <a:off x="6133196" y="1557761"/>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0" name="Google Shape;130;p20"/>
          <p:cNvSpPr txBox="1"/>
          <p:nvPr>
            <p:ph idx="6" type="subTitle"/>
          </p:nvPr>
        </p:nvSpPr>
        <p:spPr>
          <a:xfrm>
            <a:off x="6133196" y="3211850"/>
            <a:ext cx="1986000" cy="110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1" name="Google Shape;131;p20"/>
          <p:cNvSpPr txBox="1"/>
          <p:nvPr>
            <p:ph idx="7" type="subTitle"/>
          </p:nvPr>
        </p:nvSpPr>
        <p:spPr>
          <a:xfrm>
            <a:off x="1025704" y="1336263"/>
            <a:ext cx="1984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Antonio"/>
              <a:buNone/>
              <a:defRPr sz="2400">
                <a:latin typeface="Antonio"/>
                <a:ea typeface="Antonio"/>
                <a:cs typeface="Antonio"/>
                <a:sym typeface="Antonio"/>
              </a:defRPr>
            </a:lvl2pPr>
            <a:lvl3pPr lvl="2" rtl="0" algn="ctr">
              <a:lnSpc>
                <a:spcPct val="100000"/>
              </a:lnSpc>
              <a:spcBef>
                <a:spcPts val="0"/>
              </a:spcBef>
              <a:spcAft>
                <a:spcPts val="0"/>
              </a:spcAft>
              <a:buSzPts val="2400"/>
              <a:buFont typeface="Antonio"/>
              <a:buNone/>
              <a:defRPr sz="2400">
                <a:latin typeface="Antonio"/>
                <a:ea typeface="Antonio"/>
                <a:cs typeface="Antonio"/>
                <a:sym typeface="Antonio"/>
              </a:defRPr>
            </a:lvl3pPr>
            <a:lvl4pPr lvl="3" rtl="0" algn="ctr">
              <a:lnSpc>
                <a:spcPct val="100000"/>
              </a:lnSpc>
              <a:spcBef>
                <a:spcPts val="0"/>
              </a:spcBef>
              <a:spcAft>
                <a:spcPts val="0"/>
              </a:spcAft>
              <a:buSzPts val="2400"/>
              <a:buFont typeface="Antonio"/>
              <a:buNone/>
              <a:defRPr sz="2400">
                <a:latin typeface="Antonio"/>
                <a:ea typeface="Antonio"/>
                <a:cs typeface="Antonio"/>
                <a:sym typeface="Antonio"/>
              </a:defRPr>
            </a:lvl4pPr>
            <a:lvl5pPr lvl="4" rtl="0" algn="ctr">
              <a:lnSpc>
                <a:spcPct val="100000"/>
              </a:lnSpc>
              <a:spcBef>
                <a:spcPts val="0"/>
              </a:spcBef>
              <a:spcAft>
                <a:spcPts val="0"/>
              </a:spcAft>
              <a:buSzPts val="2400"/>
              <a:buFont typeface="Antonio"/>
              <a:buNone/>
              <a:defRPr sz="2400">
                <a:latin typeface="Antonio"/>
                <a:ea typeface="Antonio"/>
                <a:cs typeface="Antonio"/>
                <a:sym typeface="Antonio"/>
              </a:defRPr>
            </a:lvl5pPr>
            <a:lvl6pPr lvl="5" rtl="0" algn="ctr">
              <a:lnSpc>
                <a:spcPct val="100000"/>
              </a:lnSpc>
              <a:spcBef>
                <a:spcPts val="0"/>
              </a:spcBef>
              <a:spcAft>
                <a:spcPts val="0"/>
              </a:spcAft>
              <a:buSzPts val="2400"/>
              <a:buFont typeface="Antonio"/>
              <a:buNone/>
              <a:defRPr sz="2400">
                <a:latin typeface="Antonio"/>
                <a:ea typeface="Antonio"/>
                <a:cs typeface="Antonio"/>
                <a:sym typeface="Antonio"/>
              </a:defRPr>
            </a:lvl6pPr>
            <a:lvl7pPr lvl="6" rtl="0" algn="ctr">
              <a:lnSpc>
                <a:spcPct val="100000"/>
              </a:lnSpc>
              <a:spcBef>
                <a:spcPts val="0"/>
              </a:spcBef>
              <a:spcAft>
                <a:spcPts val="0"/>
              </a:spcAft>
              <a:buSzPts val="2400"/>
              <a:buFont typeface="Antonio"/>
              <a:buNone/>
              <a:defRPr sz="2400">
                <a:latin typeface="Antonio"/>
                <a:ea typeface="Antonio"/>
                <a:cs typeface="Antonio"/>
                <a:sym typeface="Antonio"/>
              </a:defRPr>
            </a:lvl7pPr>
            <a:lvl8pPr lvl="7" rtl="0" algn="ctr">
              <a:lnSpc>
                <a:spcPct val="100000"/>
              </a:lnSpc>
              <a:spcBef>
                <a:spcPts val="0"/>
              </a:spcBef>
              <a:spcAft>
                <a:spcPts val="0"/>
              </a:spcAft>
              <a:buSzPts val="2400"/>
              <a:buFont typeface="Antonio"/>
              <a:buNone/>
              <a:defRPr sz="2400">
                <a:latin typeface="Antonio"/>
                <a:ea typeface="Antonio"/>
                <a:cs typeface="Antonio"/>
                <a:sym typeface="Antonio"/>
              </a:defRPr>
            </a:lvl8pPr>
            <a:lvl9pPr lvl="8" rtl="0" algn="ctr">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132" name="Google Shape;132;p20"/>
          <p:cNvSpPr txBox="1"/>
          <p:nvPr>
            <p:ph idx="8" type="subTitle"/>
          </p:nvPr>
        </p:nvSpPr>
        <p:spPr>
          <a:xfrm>
            <a:off x="3579900" y="1336263"/>
            <a:ext cx="1984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Antonio"/>
              <a:buNone/>
              <a:defRPr sz="2400">
                <a:latin typeface="Antonio"/>
                <a:ea typeface="Antonio"/>
                <a:cs typeface="Antonio"/>
                <a:sym typeface="Antonio"/>
              </a:defRPr>
            </a:lvl2pPr>
            <a:lvl3pPr lvl="2" rtl="0" algn="ctr">
              <a:lnSpc>
                <a:spcPct val="100000"/>
              </a:lnSpc>
              <a:spcBef>
                <a:spcPts val="0"/>
              </a:spcBef>
              <a:spcAft>
                <a:spcPts val="0"/>
              </a:spcAft>
              <a:buSzPts val="2400"/>
              <a:buFont typeface="Antonio"/>
              <a:buNone/>
              <a:defRPr sz="2400">
                <a:latin typeface="Antonio"/>
                <a:ea typeface="Antonio"/>
                <a:cs typeface="Antonio"/>
                <a:sym typeface="Antonio"/>
              </a:defRPr>
            </a:lvl3pPr>
            <a:lvl4pPr lvl="3" rtl="0" algn="ctr">
              <a:lnSpc>
                <a:spcPct val="100000"/>
              </a:lnSpc>
              <a:spcBef>
                <a:spcPts val="0"/>
              </a:spcBef>
              <a:spcAft>
                <a:spcPts val="0"/>
              </a:spcAft>
              <a:buSzPts val="2400"/>
              <a:buFont typeface="Antonio"/>
              <a:buNone/>
              <a:defRPr sz="2400">
                <a:latin typeface="Antonio"/>
                <a:ea typeface="Antonio"/>
                <a:cs typeface="Antonio"/>
                <a:sym typeface="Antonio"/>
              </a:defRPr>
            </a:lvl4pPr>
            <a:lvl5pPr lvl="4" rtl="0" algn="ctr">
              <a:lnSpc>
                <a:spcPct val="100000"/>
              </a:lnSpc>
              <a:spcBef>
                <a:spcPts val="0"/>
              </a:spcBef>
              <a:spcAft>
                <a:spcPts val="0"/>
              </a:spcAft>
              <a:buSzPts val="2400"/>
              <a:buFont typeface="Antonio"/>
              <a:buNone/>
              <a:defRPr sz="2400">
                <a:latin typeface="Antonio"/>
                <a:ea typeface="Antonio"/>
                <a:cs typeface="Antonio"/>
                <a:sym typeface="Antonio"/>
              </a:defRPr>
            </a:lvl5pPr>
            <a:lvl6pPr lvl="5" rtl="0" algn="ctr">
              <a:lnSpc>
                <a:spcPct val="100000"/>
              </a:lnSpc>
              <a:spcBef>
                <a:spcPts val="0"/>
              </a:spcBef>
              <a:spcAft>
                <a:spcPts val="0"/>
              </a:spcAft>
              <a:buSzPts val="2400"/>
              <a:buFont typeface="Antonio"/>
              <a:buNone/>
              <a:defRPr sz="2400">
                <a:latin typeface="Antonio"/>
                <a:ea typeface="Antonio"/>
                <a:cs typeface="Antonio"/>
                <a:sym typeface="Antonio"/>
              </a:defRPr>
            </a:lvl6pPr>
            <a:lvl7pPr lvl="6" rtl="0" algn="ctr">
              <a:lnSpc>
                <a:spcPct val="100000"/>
              </a:lnSpc>
              <a:spcBef>
                <a:spcPts val="0"/>
              </a:spcBef>
              <a:spcAft>
                <a:spcPts val="0"/>
              </a:spcAft>
              <a:buSzPts val="2400"/>
              <a:buFont typeface="Antonio"/>
              <a:buNone/>
              <a:defRPr sz="2400">
                <a:latin typeface="Antonio"/>
                <a:ea typeface="Antonio"/>
                <a:cs typeface="Antonio"/>
                <a:sym typeface="Antonio"/>
              </a:defRPr>
            </a:lvl7pPr>
            <a:lvl8pPr lvl="7" rtl="0" algn="ctr">
              <a:lnSpc>
                <a:spcPct val="100000"/>
              </a:lnSpc>
              <a:spcBef>
                <a:spcPts val="0"/>
              </a:spcBef>
              <a:spcAft>
                <a:spcPts val="0"/>
              </a:spcAft>
              <a:buSzPts val="2400"/>
              <a:buFont typeface="Antonio"/>
              <a:buNone/>
              <a:defRPr sz="2400">
                <a:latin typeface="Antonio"/>
                <a:ea typeface="Antonio"/>
                <a:cs typeface="Antonio"/>
                <a:sym typeface="Antonio"/>
              </a:defRPr>
            </a:lvl8pPr>
            <a:lvl9pPr lvl="8" rtl="0" algn="ctr">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133" name="Google Shape;133;p20"/>
          <p:cNvSpPr txBox="1"/>
          <p:nvPr>
            <p:ph idx="9" type="subTitle"/>
          </p:nvPr>
        </p:nvSpPr>
        <p:spPr>
          <a:xfrm>
            <a:off x="6134096" y="1336263"/>
            <a:ext cx="1984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Antonio"/>
              <a:buNone/>
              <a:defRPr sz="2400">
                <a:latin typeface="Antonio"/>
                <a:ea typeface="Antonio"/>
                <a:cs typeface="Antonio"/>
                <a:sym typeface="Antonio"/>
              </a:defRPr>
            </a:lvl2pPr>
            <a:lvl3pPr lvl="2" rtl="0" algn="ctr">
              <a:lnSpc>
                <a:spcPct val="100000"/>
              </a:lnSpc>
              <a:spcBef>
                <a:spcPts val="0"/>
              </a:spcBef>
              <a:spcAft>
                <a:spcPts val="0"/>
              </a:spcAft>
              <a:buSzPts val="2400"/>
              <a:buFont typeface="Antonio"/>
              <a:buNone/>
              <a:defRPr sz="2400">
                <a:latin typeface="Antonio"/>
                <a:ea typeface="Antonio"/>
                <a:cs typeface="Antonio"/>
                <a:sym typeface="Antonio"/>
              </a:defRPr>
            </a:lvl3pPr>
            <a:lvl4pPr lvl="3" rtl="0" algn="ctr">
              <a:lnSpc>
                <a:spcPct val="100000"/>
              </a:lnSpc>
              <a:spcBef>
                <a:spcPts val="0"/>
              </a:spcBef>
              <a:spcAft>
                <a:spcPts val="0"/>
              </a:spcAft>
              <a:buSzPts val="2400"/>
              <a:buFont typeface="Antonio"/>
              <a:buNone/>
              <a:defRPr sz="2400">
                <a:latin typeface="Antonio"/>
                <a:ea typeface="Antonio"/>
                <a:cs typeface="Antonio"/>
                <a:sym typeface="Antonio"/>
              </a:defRPr>
            </a:lvl4pPr>
            <a:lvl5pPr lvl="4" rtl="0" algn="ctr">
              <a:lnSpc>
                <a:spcPct val="100000"/>
              </a:lnSpc>
              <a:spcBef>
                <a:spcPts val="0"/>
              </a:spcBef>
              <a:spcAft>
                <a:spcPts val="0"/>
              </a:spcAft>
              <a:buSzPts val="2400"/>
              <a:buFont typeface="Antonio"/>
              <a:buNone/>
              <a:defRPr sz="2400">
                <a:latin typeface="Antonio"/>
                <a:ea typeface="Antonio"/>
                <a:cs typeface="Antonio"/>
                <a:sym typeface="Antonio"/>
              </a:defRPr>
            </a:lvl5pPr>
            <a:lvl6pPr lvl="5" rtl="0" algn="ctr">
              <a:lnSpc>
                <a:spcPct val="100000"/>
              </a:lnSpc>
              <a:spcBef>
                <a:spcPts val="0"/>
              </a:spcBef>
              <a:spcAft>
                <a:spcPts val="0"/>
              </a:spcAft>
              <a:buSzPts val="2400"/>
              <a:buFont typeface="Antonio"/>
              <a:buNone/>
              <a:defRPr sz="2400">
                <a:latin typeface="Antonio"/>
                <a:ea typeface="Antonio"/>
                <a:cs typeface="Antonio"/>
                <a:sym typeface="Antonio"/>
              </a:defRPr>
            </a:lvl6pPr>
            <a:lvl7pPr lvl="6" rtl="0" algn="ctr">
              <a:lnSpc>
                <a:spcPct val="100000"/>
              </a:lnSpc>
              <a:spcBef>
                <a:spcPts val="0"/>
              </a:spcBef>
              <a:spcAft>
                <a:spcPts val="0"/>
              </a:spcAft>
              <a:buSzPts val="2400"/>
              <a:buFont typeface="Antonio"/>
              <a:buNone/>
              <a:defRPr sz="2400">
                <a:latin typeface="Antonio"/>
                <a:ea typeface="Antonio"/>
                <a:cs typeface="Antonio"/>
                <a:sym typeface="Antonio"/>
              </a:defRPr>
            </a:lvl7pPr>
            <a:lvl8pPr lvl="7" rtl="0" algn="ctr">
              <a:lnSpc>
                <a:spcPct val="100000"/>
              </a:lnSpc>
              <a:spcBef>
                <a:spcPts val="0"/>
              </a:spcBef>
              <a:spcAft>
                <a:spcPts val="0"/>
              </a:spcAft>
              <a:buSzPts val="2400"/>
              <a:buFont typeface="Antonio"/>
              <a:buNone/>
              <a:defRPr sz="2400">
                <a:latin typeface="Antonio"/>
                <a:ea typeface="Antonio"/>
                <a:cs typeface="Antonio"/>
                <a:sym typeface="Antonio"/>
              </a:defRPr>
            </a:lvl8pPr>
            <a:lvl9pPr lvl="8" rtl="0" algn="ctr">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134" name="Google Shape;134;p20"/>
          <p:cNvSpPr txBox="1"/>
          <p:nvPr>
            <p:ph idx="13" type="subTitle"/>
          </p:nvPr>
        </p:nvSpPr>
        <p:spPr>
          <a:xfrm>
            <a:off x="1025704" y="2987150"/>
            <a:ext cx="1984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Antonio"/>
              <a:buNone/>
              <a:defRPr sz="2400">
                <a:latin typeface="Antonio"/>
                <a:ea typeface="Antonio"/>
                <a:cs typeface="Antonio"/>
                <a:sym typeface="Antonio"/>
              </a:defRPr>
            </a:lvl2pPr>
            <a:lvl3pPr lvl="2" rtl="0" algn="ctr">
              <a:lnSpc>
                <a:spcPct val="100000"/>
              </a:lnSpc>
              <a:spcBef>
                <a:spcPts val="0"/>
              </a:spcBef>
              <a:spcAft>
                <a:spcPts val="0"/>
              </a:spcAft>
              <a:buSzPts val="2400"/>
              <a:buFont typeface="Antonio"/>
              <a:buNone/>
              <a:defRPr sz="2400">
                <a:latin typeface="Antonio"/>
                <a:ea typeface="Antonio"/>
                <a:cs typeface="Antonio"/>
                <a:sym typeface="Antonio"/>
              </a:defRPr>
            </a:lvl3pPr>
            <a:lvl4pPr lvl="3" rtl="0" algn="ctr">
              <a:lnSpc>
                <a:spcPct val="100000"/>
              </a:lnSpc>
              <a:spcBef>
                <a:spcPts val="0"/>
              </a:spcBef>
              <a:spcAft>
                <a:spcPts val="0"/>
              </a:spcAft>
              <a:buSzPts val="2400"/>
              <a:buFont typeface="Antonio"/>
              <a:buNone/>
              <a:defRPr sz="2400">
                <a:latin typeface="Antonio"/>
                <a:ea typeface="Antonio"/>
                <a:cs typeface="Antonio"/>
                <a:sym typeface="Antonio"/>
              </a:defRPr>
            </a:lvl4pPr>
            <a:lvl5pPr lvl="4" rtl="0" algn="ctr">
              <a:lnSpc>
                <a:spcPct val="100000"/>
              </a:lnSpc>
              <a:spcBef>
                <a:spcPts val="0"/>
              </a:spcBef>
              <a:spcAft>
                <a:spcPts val="0"/>
              </a:spcAft>
              <a:buSzPts val="2400"/>
              <a:buFont typeface="Antonio"/>
              <a:buNone/>
              <a:defRPr sz="2400">
                <a:latin typeface="Antonio"/>
                <a:ea typeface="Antonio"/>
                <a:cs typeface="Antonio"/>
                <a:sym typeface="Antonio"/>
              </a:defRPr>
            </a:lvl5pPr>
            <a:lvl6pPr lvl="5" rtl="0" algn="ctr">
              <a:lnSpc>
                <a:spcPct val="100000"/>
              </a:lnSpc>
              <a:spcBef>
                <a:spcPts val="0"/>
              </a:spcBef>
              <a:spcAft>
                <a:spcPts val="0"/>
              </a:spcAft>
              <a:buSzPts val="2400"/>
              <a:buFont typeface="Antonio"/>
              <a:buNone/>
              <a:defRPr sz="2400">
                <a:latin typeface="Antonio"/>
                <a:ea typeface="Antonio"/>
                <a:cs typeface="Antonio"/>
                <a:sym typeface="Antonio"/>
              </a:defRPr>
            </a:lvl6pPr>
            <a:lvl7pPr lvl="6" rtl="0" algn="ctr">
              <a:lnSpc>
                <a:spcPct val="100000"/>
              </a:lnSpc>
              <a:spcBef>
                <a:spcPts val="0"/>
              </a:spcBef>
              <a:spcAft>
                <a:spcPts val="0"/>
              </a:spcAft>
              <a:buSzPts val="2400"/>
              <a:buFont typeface="Antonio"/>
              <a:buNone/>
              <a:defRPr sz="2400">
                <a:latin typeface="Antonio"/>
                <a:ea typeface="Antonio"/>
                <a:cs typeface="Antonio"/>
                <a:sym typeface="Antonio"/>
              </a:defRPr>
            </a:lvl7pPr>
            <a:lvl8pPr lvl="7" rtl="0" algn="ctr">
              <a:lnSpc>
                <a:spcPct val="100000"/>
              </a:lnSpc>
              <a:spcBef>
                <a:spcPts val="0"/>
              </a:spcBef>
              <a:spcAft>
                <a:spcPts val="0"/>
              </a:spcAft>
              <a:buSzPts val="2400"/>
              <a:buFont typeface="Antonio"/>
              <a:buNone/>
              <a:defRPr sz="2400">
                <a:latin typeface="Antonio"/>
                <a:ea typeface="Antonio"/>
                <a:cs typeface="Antonio"/>
                <a:sym typeface="Antonio"/>
              </a:defRPr>
            </a:lvl8pPr>
            <a:lvl9pPr lvl="8" rtl="0" algn="ctr">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135" name="Google Shape;135;p20"/>
          <p:cNvSpPr txBox="1"/>
          <p:nvPr>
            <p:ph idx="14" type="subTitle"/>
          </p:nvPr>
        </p:nvSpPr>
        <p:spPr>
          <a:xfrm>
            <a:off x="3579900" y="2987150"/>
            <a:ext cx="1984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Antonio"/>
              <a:buNone/>
              <a:defRPr sz="2400">
                <a:latin typeface="Antonio"/>
                <a:ea typeface="Antonio"/>
                <a:cs typeface="Antonio"/>
                <a:sym typeface="Antonio"/>
              </a:defRPr>
            </a:lvl2pPr>
            <a:lvl3pPr lvl="2" rtl="0" algn="ctr">
              <a:lnSpc>
                <a:spcPct val="100000"/>
              </a:lnSpc>
              <a:spcBef>
                <a:spcPts val="0"/>
              </a:spcBef>
              <a:spcAft>
                <a:spcPts val="0"/>
              </a:spcAft>
              <a:buSzPts val="2400"/>
              <a:buFont typeface="Antonio"/>
              <a:buNone/>
              <a:defRPr sz="2400">
                <a:latin typeface="Antonio"/>
                <a:ea typeface="Antonio"/>
                <a:cs typeface="Antonio"/>
                <a:sym typeface="Antonio"/>
              </a:defRPr>
            </a:lvl3pPr>
            <a:lvl4pPr lvl="3" rtl="0" algn="ctr">
              <a:lnSpc>
                <a:spcPct val="100000"/>
              </a:lnSpc>
              <a:spcBef>
                <a:spcPts val="0"/>
              </a:spcBef>
              <a:spcAft>
                <a:spcPts val="0"/>
              </a:spcAft>
              <a:buSzPts val="2400"/>
              <a:buFont typeface="Antonio"/>
              <a:buNone/>
              <a:defRPr sz="2400">
                <a:latin typeface="Antonio"/>
                <a:ea typeface="Antonio"/>
                <a:cs typeface="Antonio"/>
                <a:sym typeface="Antonio"/>
              </a:defRPr>
            </a:lvl4pPr>
            <a:lvl5pPr lvl="4" rtl="0" algn="ctr">
              <a:lnSpc>
                <a:spcPct val="100000"/>
              </a:lnSpc>
              <a:spcBef>
                <a:spcPts val="0"/>
              </a:spcBef>
              <a:spcAft>
                <a:spcPts val="0"/>
              </a:spcAft>
              <a:buSzPts val="2400"/>
              <a:buFont typeface="Antonio"/>
              <a:buNone/>
              <a:defRPr sz="2400">
                <a:latin typeface="Antonio"/>
                <a:ea typeface="Antonio"/>
                <a:cs typeface="Antonio"/>
                <a:sym typeface="Antonio"/>
              </a:defRPr>
            </a:lvl5pPr>
            <a:lvl6pPr lvl="5" rtl="0" algn="ctr">
              <a:lnSpc>
                <a:spcPct val="100000"/>
              </a:lnSpc>
              <a:spcBef>
                <a:spcPts val="0"/>
              </a:spcBef>
              <a:spcAft>
                <a:spcPts val="0"/>
              </a:spcAft>
              <a:buSzPts val="2400"/>
              <a:buFont typeface="Antonio"/>
              <a:buNone/>
              <a:defRPr sz="2400">
                <a:latin typeface="Antonio"/>
                <a:ea typeface="Antonio"/>
                <a:cs typeface="Antonio"/>
                <a:sym typeface="Antonio"/>
              </a:defRPr>
            </a:lvl6pPr>
            <a:lvl7pPr lvl="6" rtl="0" algn="ctr">
              <a:lnSpc>
                <a:spcPct val="100000"/>
              </a:lnSpc>
              <a:spcBef>
                <a:spcPts val="0"/>
              </a:spcBef>
              <a:spcAft>
                <a:spcPts val="0"/>
              </a:spcAft>
              <a:buSzPts val="2400"/>
              <a:buFont typeface="Antonio"/>
              <a:buNone/>
              <a:defRPr sz="2400">
                <a:latin typeface="Antonio"/>
                <a:ea typeface="Antonio"/>
                <a:cs typeface="Antonio"/>
                <a:sym typeface="Antonio"/>
              </a:defRPr>
            </a:lvl7pPr>
            <a:lvl8pPr lvl="7" rtl="0" algn="ctr">
              <a:lnSpc>
                <a:spcPct val="100000"/>
              </a:lnSpc>
              <a:spcBef>
                <a:spcPts val="0"/>
              </a:spcBef>
              <a:spcAft>
                <a:spcPts val="0"/>
              </a:spcAft>
              <a:buSzPts val="2400"/>
              <a:buFont typeface="Antonio"/>
              <a:buNone/>
              <a:defRPr sz="2400">
                <a:latin typeface="Antonio"/>
                <a:ea typeface="Antonio"/>
                <a:cs typeface="Antonio"/>
                <a:sym typeface="Antonio"/>
              </a:defRPr>
            </a:lvl8pPr>
            <a:lvl9pPr lvl="8" rtl="0" algn="ctr">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136" name="Google Shape;136;p20"/>
          <p:cNvSpPr txBox="1"/>
          <p:nvPr>
            <p:ph idx="15" type="subTitle"/>
          </p:nvPr>
        </p:nvSpPr>
        <p:spPr>
          <a:xfrm>
            <a:off x="6134096" y="2987150"/>
            <a:ext cx="1984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Antonio"/>
              <a:buNone/>
              <a:defRPr sz="2400">
                <a:latin typeface="Antonio"/>
                <a:ea typeface="Antonio"/>
                <a:cs typeface="Antonio"/>
                <a:sym typeface="Antonio"/>
              </a:defRPr>
            </a:lvl2pPr>
            <a:lvl3pPr lvl="2" rtl="0" algn="ctr">
              <a:lnSpc>
                <a:spcPct val="100000"/>
              </a:lnSpc>
              <a:spcBef>
                <a:spcPts val="0"/>
              </a:spcBef>
              <a:spcAft>
                <a:spcPts val="0"/>
              </a:spcAft>
              <a:buSzPts val="2400"/>
              <a:buFont typeface="Antonio"/>
              <a:buNone/>
              <a:defRPr sz="2400">
                <a:latin typeface="Antonio"/>
                <a:ea typeface="Antonio"/>
                <a:cs typeface="Antonio"/>
                <a:sym typeface="Antonio"/>
              </a:defRPr>
            </a:lvl3pPr>
            <a:lvl4pPr lvl="3" rtl="0" algn="ctr">
              <a:lnSpc>
                <a:spcPct val="100000"/>
              </a:lnSpc>
              <a:spcBef>
                <a:spcPts val="0"/>
              </a:spcBef>
              <a:spcAft>
                <a:spcPts val="0"/>
              </a:spcAft>
              <a:buSzPts val="2400"/>
              <a:buFont typeface="Antonio"/>
              <a:buNone/>
              <a:defRPr sz="2400">
                <a:latin typeface="Antonio"/>
                <a:ea typeface="Antonio"/>
                <a:cs typeface="Antonio"/>
                <a:sym typeface="Antonio"/>
              </a:defRPr>
            </a:lvl4pPr>
            <a:lvl5pPr lvl="4" rtl="0" algn="ctr">
              <a:lnSpc>
                <a:spcPct val="100000"/>
              </a:lnSpc>
              <a:spcBef>
                <a:spcPts val="0"/>
              </a:spcBef>
              <a:spcAft>
                <a:spcPts val="0"/>
              </a:spcAft>
              <a:buSzPts val="2400"/>
              <a:buFont typeface="Antonio"/>
              <a:buNone/>
              <a:defRPr sz="2400">
                <a:latin typeface="Antonio"/>
                <a:ea typeface="Antonio"/>
                <a:cs typeface="Antonio"/>
                <a:sym typeface="Antonio"/>
              </a:defRPr>
            </a:lvl5pPr>
            <a:lvl6pPr lvl="5" rtl="0" algn="ctr">
              <a:lnSpc>
                <a:spcPct val="100000"/>
              </a:lnSpc>
              <a:spcBef>
                <a:spcPts val="0"/>
              </a:spcBef>
              <a:spcAft>
                <a:spcPts val="0"/>
              </a:spcAft>
              <a:buSzPts val="2400"/>
              <a:buFont typeface="Antonio"/>
              <a:buNone/>
              <a:defRPr sz="2400">
                <a:latin typeface="Antonio"/>
                <a:ea typeface="Antonio"/>
                <a:cs typeface="Antonio"/>
                <a:sym typeface="Antonio"/>
              </a:defRPr>
            </a:lvl6pPr>
            <a:lvl7pPr lvl="6" rtl="0" algn="ctr">
              <a:lnSpc>
                <a:spcPct val="100000"/>
              </a:lnSpc>
              <a:spcBef>
                <a:spcPts val="0"/>
              </a:spcBef>
              <a:spcAft>
                <a:spcPts val="0"/>
              </a:spcAft>
              <a:buSzPts val="2400"/>
              <a:buFont typeface="Antonio"/>
              <a:buNone/>
              <a:defRPr sz="2400">
                <a:latin typeface="Antonio"/>
                <a:ea typeface="Antonio"/>
                <a:cs typeface="Antonio"/>
                <a:sym typeface="Antonio"/>
              </a:defRPr>
            </a:lvl7pPr>
            <a:lvl8pPr lvl="7" rtl="0" algn="ctr">
              <a:lnSpc>
                <a:spcPct val="100000"/>
              </a:lnSpc>
              <a:spcBef>
                <a:spcPts val="0"/>
              </a:spcBef>
              <a:spcAft>
                <a:spcPts val="0"/>
              </a:spcAft>
              <a:buSzPts val="2400"/>
              <a:buFont typeface="Antonio"/>
              <a:buNone/>
              <a:defRPr sz="2400">
                <a:latin typeface="Antonio"/>
                <a:ea typeface="Antonio"/>
                <a:cs typeface="Antonio"/>
                <a:sym typeface="Antonio"/>
              </a:defRPr>
            </a:lvl8pPr>
            <a:lvl9pPr lvl="8" rtl="0" algn="ctr">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pic>
        <p:nvPicPr>
          <p:cNvPr id="137" name="Google Shape;137;p20"/>
          <p:cNvPicPr preferRelativeResize="0"/>
          <p:nvPr/>
        </p:nvPicPr>
        <p:blipFill>
          <a:blip r:embed="rId2">
            <a:alphaModFix amt="90000"/>
          </a:blip>
          <a:stretch>
            <a:fillRect/>
          </a:stretch>
        </p:blipFill>
        <p:spPr>
          <a:xfrm>
            <a:off x="-3009850" y="1134825"/>
            <a:ext cx="4035550" cy="3251351"/>
          </a:xfrm>
          <a:prstGeom prst="rect">
            <a:avLst/>
          </a:prstGeom>
          <a:noFill/>
          <a:ln>
            <a:noFill/>
          </a:ln>
        </p:spPr>
      </p:pic>
      <p:pic>
        <p:nvPicPr>
          <p:cNvPr id="138" name="Google Shape;138;p20"/>
          <p:cNvPicPr preferRelativeResize="0"/>
          <p:nvPr/>
        </p:nvPicPr>
        <p:blipFill>
          <a:blip r:embed="rId2">
            <a:alphaModFix amt="90000"/>
          </a:blip>
          <a:stretch>
            <a:fillRect/>
          </a:stretch>
        </p:blipFill>
        <p:spPr>
          <a:xfrm>
            <a:off x="8027950" y="1169750"/>
            <a:ext cx="4035550" cy="325135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802375" y="2536692"/>
            <a:ext cx="4383600" cy="13284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5445475" y="1461408"/>
            <a:ext cx="1097400" cy="731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 name="Google Shape;17;p3"/>
          <p:cNvSpPr/>
          <p:nvPr>
            <p:ph idx="3" type="pic"/>
          </p:nvPr>
        </p:nvSpPr>
        <p:spPr>
          <a:xfrm>
            <a:off x="713225" y="541800"/>
            <a:ext cx="2779800" cy="4059900"/>
          </a:xfrm>
          <a:prstGeom prst="rect">
            <a:avLst/>
          </a:prstGeom>
          <a:noFill/>
          <a:ln cap="flat" cmpd="sng" w="9525">
            <a:solidFill>
              <a:schemeClr val="dk1"/>
            </a:solidFill>
            <a:prstDash val="solid"/>
            <a:round/>
            <a:headEnd len="sm" w="sm" type="none"/>
            <a:tailEnd len="sm" w="sm" type="none"/>
          </a:ln>
        </p:spPr>
      </p:sp>
      <p:pic>
        <p:nvPicPr>
          <p:cNvPr id="18" name="Google Shape;18;p3"/>
          <p:cNvPicPr preferRelativeResize="0"/>
          <p:nvPr/>
        </p:nvPicPr>
        <p:blipFill>
          <a:blip r:embed="rId2">
            <a:alphaModFix/>
          </a:blip>
          <a:stretch>
            <a:fillRect/>
          </a:stretch>
        </p:blipFill>
        <p:spPr>
          <a:xfrm flipH="1" rot="10800000">
            <a:off x="3802375" y="4380000"/>
            <a:ext cx="4035550" cy="3251351"/>
          </a:xfrm>
          <a:prstGeom prst="rect">
            <a:avLst/>
          </a:prstGeom>
          <a:noFill/>
          <a:ln>
            <a:noFill/>
          </a:ln>
        </p:spPr>
      </p:pic>
      <p:pic>
        <p:nvPicPr>
          <p:cNvPr id="19" name="Google Shape;19;p3"/>
          <p:cNvPicPr preferRelativeResize="0"/>
          <p:nvPr/>
        </p:nvPicPr>
        <p:blipFill>
          <a:blip r:embed="rId2">
            <a:alphaModFix amt="90000"/>
          </a:blip>
          <a:stretch>
            <a:fillRect/>
          </a:stretch>
        </p:blipFill>
        <p:spPr>
          <a:xfrm>
            <a:off x="7702150" y="-486825"/>
            <a:ext cx="4035550" cy="3251351"/>
          </a:xfrm>
          <a:prstGeom prst="rect">
            <a:avLst/>
          </a:prstGeom>
          <a:noFill/>
          <a:ln>
            <a:noFill/>
          </a:ln>
        </p:spPr>
      </p:pic>
      <p:pic>
        <p:nvPicPr>
          <p:cNvPr id="20" name="Google Shape;20;p3"/>
          <p:cNvPicPr preferRelativeResize="0"/>
          <p:nvPr/>
        </p:nvPicPr>
        <p:blipFill>
          <a:blip r:embed="rId2">
            <a:alphaModFix amt="90000"/>
          </a:blip>
          <a:stretch>
            <a:fillRect/>
          </a:stretch>
        </p:blipFill>
        <p:spPr>
          <a:xfrm>
            <a:off x="-2118625" y="-871850"/>
            <a:ext cx="4035550" cy="325135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39" name="Shape 139"/>
        <p:cNvGrpSpPr/>
        <p:nvPr/>
      </p:nvGrpSpPr>
      <p:grpSpPr>
        <a:xfrm>
          <a:off x="0" y="0"/>
          <a:ext cx="0" cy="0"/>
          <a:chOff x="0" y="0"/>
          <a:chExt cx="0" cy="0"/>
        </a:xfrm>
      </p:grpSpPr>
      <p:sp>
        <p:nvSpPr>
          <p:cNvPr id="140" name="Google Shape;140;p21"/>
          <p:cNvSpPr txBox="1"/>
          <p:nvPr>
            <p:ph hasCustomPrompt="1" type="title"/>
          </p:nvPr>
        </p:nvSpPr>
        <p:spPr>
          <a:xfrm>
            <a:off x="748177" y="2778161"/>
            <a:ext cx="34926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1" name="Google Shape;141;p21"/>
          <p:cNvSpPr txBox="1"/>
          <p:nvPr>
            <p:ph idx="1" type="subTitle"/>
          </p:nvPr>
        </p:nvSpPr>
        <p:spPr>
          <a:xfrm>
            <a:off x="748177" y="3466725"/>
            <a:ext cx="3492600" cy="4572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42" name="Google Shape;142;p21"/>
          <p:cNvSpPr txBox="1"/>
          <p:nvPr>
            <p:ph hasCustomPrompt="1" idx="2" type="title"/>
          </p:nvPr>
        </p:nvSpPr>
        <p:spPr>
          <a:xfrm>
            <a:off x="2825700" y="1067175"/>
            <a:ext cx="34926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3" name="Google Shape;143;p21"/>
          <p:cNvSpPr txBox="1"/>
          <p:nvPr>
            <p:ph idx="3" type="subTitle"/>
          </p:nvPr>
        </p:nvSpPr>
        <p:spPr>
          <a:xfrm>
            <a:off x="2825700" y="1765913"/>
            <a:ext cx="3492600" cy="4572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44" name="Google Shape;144;p21"/>
          <p:cNvSpPr txBox="1"/>
          <p:nvPr>
            <p:ph hasCustomPrompt="1" idx="4" type="title"/>
          </p:nvPr>
        </p:nvSpPr>
        <p:spPr>
          <a:xfrm>
            <a:off x="4907023" y="2778161"/>
            <a:ext cx="34926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5" name="Google Shape;145;p21"/>
          <p:cNvSpPr txBox="1"/>
          <p:nvPr>
            <p:ph idx="5" type="subTitle"/>
          </p:nvPr>
        </p:nvSpPr>
        <p:spPr>
          <a:xfrm>
            <a:off x="4907023" y="3466725"/>
            <a:ext cx="3492600" cy="4572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pic>
        <p:nvPicPr>
          <p:cNvPr id="146" name="Google Shape;146;p21"/>
          <p:cNvPicPr preferRelativeResize="0"/>
          <p:nvPr/>
        </p:nvPicPr>
        <p:blipFill rotWithShape="1">
          <a:blip r:embed="rId2">
            <a:alphaModFix amt="90000"/>
          </a:blip>
          <a:srcRect b="-66630" l="-1400" r="1400" t="66630"/>
          <a:stretch/>
        </p:blipFill>
        <p:spPr>
          <a:xfrm flipH="1" rot="10800000">
            <a:off x="2554225" y="2121000"/>
            <a:ext cx="4035550" cy="3251351"/>
          </a:xfrm>
          <a:prstGeom prst="rect">
            <a:avLst/>
          </a:prstGeom>
          <a:noFill/>
          <a:ln>
            <a:noFill/>
          </a:ln>
        </p:spPr>
      </p:pic>
      <p:pic>
        <p:nvPicPr>
          <p:cNvPr id="147" name="Google Shape;147;p21"/>
          <p:cNvPicPr preferRelativeResize="0"/>
          <p:nvPr/>
        </p:nvPicPr>
        <p:blipFill>
          <a:blip r:embed="rId2">
            <a:alphaModFix amt="90000"/>
          </a:blip>
          <a:stretch>
            <a:fillRect/>
          </a:stretch>
        </p:blipFill>
        <p:spPr>
          <a:xfrm>
            <a:off x="7529700" y="-1734950"/>
            <a:ext cx="4035550" cy="3251351"/>
          </a:xfrm>
          <a:prstGeom prst="rect">
            <a:avLst/>
          </a:prstGeom>
          <a:noFill/>
          <a:ln>
            <a:noFill/>
          </a:ln>
        </p:spPr>
      </p:pic>
      <p:pic>
        <p:nvPicPr>
          <p:cNvPr id="148" name="Google Shape;148;p21"/>
          <p:cNvPicPr preferRelativeResize="0"/>
          <p:nvPr/>
        </p:nvPicPr>
        <p:blipFill>
          <a:blip r:embed="rId2">
            <a:alphaModFix amt="90000"/>
          </a:blip>
          <a:stretch>
            <a:fillRect/>
          </a:stretch>
        </p:blipFill>
        <p:spPr>
          <a:xfrm>
            <a:off x="-2151500" y="-1480300"/>
            <a:ext cx="4035550" cy="325135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49" name="Shape 149"/>
        <p:cNvGrpSpPr/>
        <p:nvPr/>
      </p:nvGrpSpPr>
      <p:grpSpPr>
        <a:xfrm>
          <a:off x="0" y="0"/>
          <a:ext cx="0" cy="0"/>
          <a:chOff x="0" y="0"/>
          <a:chExt cx="0" cy="0"/>
        </a:xfrm>
      </p:grpSpPr>
      <p:sp>
        <p:nvSpPr>
          <p:cNvPr id="150" name="Google Shape;150;p22"/>
          <p:cNvSpPr txBox="1"/>
          <p:nvPr>
            <p:ph type="title"/>
          </p:nvPr>
        </p:nvSpPr>
        <p:spPr>
          <a:xfrm>
            <a:off x="2503500" y="540000"/>
            <a:ext cx="4137000" cy="1058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 name="Google Shape;151;p22"/>
          <p:cNvSpPr txBox="1"/>
          <p:nvPr>
            <p:ph idx="1" type="subTitle"/>
          </p:nvPr>
        </p:nvSpPr>
        <p:spPr>
          <a:xfrm>
            <a:off x="2505450" y="1531425"/>
            <a:ext cx="4133100" cy="92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pic>
        <p:nvPicPr>
          <p:cNvPr id="152" name="Google Shape;152;p22"/>
          <p:cNvPicPr preferRelativeResize="0"/>
          <p:nvPr/>
        </p:nvPicPr>
        <p:blipFill rotWithShape="1">
          <a:blip r:embed="rId2">
            <a:alphaModFix amt="90000"/>
          </a:blip>
          <a:srcRect b="-66630" l="-1400" r="1400" t="66630"/>
          <a:stretch/>
        </p:blipFill>
        <p:spPr>
          <a:xfrm>
            <a:off x="-1262950" y="-284875"/>
            <a:ext cx="4035550" cy="3251351"/>
          </a:xfrm>
          <a:prstGeom prst="rect">
            <a:avLst/>
          </a:prstGeom>
          <a:noFill/>
          <a:ln>
            <a:noFill/>
          </a:ln>
        </p:spPr>
      </p:pic>
      <p:pic>
        <p:nvPicPr>
          <p:cNvPr id="153" name="Google Shape;153;p22"/>
          <p:cNvPicPr preferRelativeResize="0"/>
          <p:nvPr/>
        </p:nvPicPr>
        <p:blipFill>
          <a:blip r:embed="rId2">
            <a:alphaModFix amt="90000"/>
          </a:blip>
          <a:stretch>
            <a:fillRect/>
          </a:stretch>
        </p:blipFill>
        <p:spPr>
          <a:xfrm>
            <a:off x="-2225400" y="4251950"/>
            <a:ext cx="4035550" cy="3251351"/>
          </a:xfrm>
          <a:prstGeom prst="rect">
            <a:avLst/>
          </a:prstGeom>
          <a:noFill/>
          <a:ln>
            <a:noFill/>
          </a:ln>
        </p:spPr>
      </p:pic>
      <p:pic>
        <p:nvPicPr>
          <p:cNvPr id="154" name="Google Shape;154;p22"/>
          <p:cNvPicPr preferRelativeResize="0"/>
          <p:nvPr/>
        </p:nvPicPr>
        <p:blipFill>
          <a:blip r:embed="rId2">
            <a:alphaModFix amt="90000"/>
          </a:blip>
          <a:stretch>
            <a:fillRect/>
          </a:stretch>
        </p:blipFill>
        <p:spPr>
          <a:xfrm rot="-7200000">
            <a:off x="6649249" y="3843025"/>
            <a:ext cx="4035550" cy="3251350"/>
          </a:xfrm>
          <a:prstGeom prst="rect">
            <a:avLst/>
          </a:prstGeom>
          <a:noFill/>
          <a:ln>
            <a:noFill/>
          </a:ln>
        </p:spPr>
      </p:pic>
      <p:pic>
        <p:nvPicPr>
          <p:cNvPr id="155" name="Google Shape;155;p22"/>
          <p:cNvPicPr preferRelativeResize="0"/>
          <p:nvPr/>
        </p:nvPicPr>
        <p:blipFill rotWithShape="1">
          <a:blip r:embed="rId2">
            <a:alphaModFix amt="90000"/>
          </a:blip>
          <a:srcRect b="-66630" l="-1400" r="1400" t="66630"/>
          <a:stretch/>
        </p:blipFill>
        <p:spPr>
          <a:xfrm>
            <a:off x="6649250" y="-243825"/>
            <a:ext cx="4035550" cy="3251351"/>
          </a:xfrm>
          <a:prstGeom prst="rect">
            <a:avLst/>
          </a:prstGeom>
          <a:noFill/>
          <a:ln>
            <a:noFill/>
          </a:ln>
        </p:spPr>
      </p:pic>
      <p:sp>
        <p:nvSpPr>
          <p:cNvPr id="156" name="Google Shape;156;p22"/>
          <p:cNvSpPr txBox="1"/>
          <p:nvPr/>
        </p:nvSpPr>
        <p:spPr>
          <a:xfrm>
            <a:off x="2659650" y="3422713"/>
            <a:ext cx="3824700" cy="7284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Inter"/>
                <a:ea typeface="Inter"/>
                <a:cs typeface="Inter"/>
                <a:sym typeface="Inter"/>
              </a:rPr>
              <a:t>CREDITS:</a:t>
            </a:r>
            <a:r>
              <a:rPr lang="en" sz="1200">
                <a:solidFill>
                  <a:schemeClr val="dk1"/>
                </a:solidFill>
                <a:latin typeface="Inter"/>
                <a:ea typeface="Inter"/>
                <a:cs typeface="Inter"/>
                <a:sym typeface="Inter"/>
              </a:rPr>
              <a:t> This presentation template was created by </a:t>
            </a:r>
            <a:r>
              <a:rPr b="1" lang="en" sz="1200" u="sng">
                <a:solidFill>
                  <a:schemeClr val="dk1"/>
                </a:solidFill>
                <a:latin typeface="Inter"/>
                <a:ea typeface="Inter"/>
                <a:cs typeface="Inter"/>
                <a:sym typeface="Inter"/>
                <a:hlinkClick r:id="rId3">
                  <a:extLst>
                    <a:ext uri="{A12FA001-AC4F-418D-AE19-62706E023703}">
                      <ahyp:hlinkClr val="tx"/>
                    </a:ext>
                  </a:extLst>
                </a:hlinkClick>
              </a:rPr>
              <a:t>Slidesgo</a:t>
            </a:r>
            <a:r>
              <a:rPr lang="en" sz="1200">
                <a:solidFill>
                  <a:schemeClr val="dk1"/>
                </a:solidFill>
                <a:latin typeface="Inter"/>
                <a:ea typeface="Inter"/>
                <a:cs typeface="Inter"/>
                <a:sym typeface="Inter"/>
              </a:rPr>
              <a:t>, and includes icons by </a:t>
            </a:r>
            <a:r>
              <a:rPr b="1" lang="en" sz="1200" u="sng">
                <a:solidFill>
                  <a:schemeClr val="dk1"/>
                </a:solidFill>
                <a:latin typeface="Inter"/>
                <a:ea typeface="Inter"/>
                <a:cs typeface="Inter"/>
                <a:sym typeface="Inter"/>
                <a:hlinkClick r:id="rId4">
                  <a:extLst>
                    <a:ext uri="{A12FA001-AC4F-418D-AE19-62706E023703}">
                      <ahyp:hlinkClr val="tx"/>
                    </a:ext>
                  </a:extLst>
                </a:hlinkClick>
              </a:rPr>
              <a:t>Flaticon</a:t>
            </a:r>
            <a:r>
              <a:rPr lang="en" sz="1200">
                <a:solidFill>
                  <a:schemeClr val="dk1"/>
                </a:solidFill>
                <a:latin typeface="Inter"/>
                <a:ea typeface="Inter"/>
                <a:cs typeface="Inter"/>
                <a:sym typeface="Inter"/>
              </a:rPr>
              <a:t>, and infographics &amp; images by </a:t>
            </a:r>
            <a:r>
              <a:rPr b="1" lang="en" sz="1200" u="sng">
                <a:solidFill>
                  <a:schemeClr val="dk1"/>
                </a:solidFill>
                <a:latin typeface="Inter"/>
                <a:ea typeface="Inter"/>
                <a:cs typeface="Inter"/>
                <a:sym typeface="Inter"/>
                <a:hlinkClick r:id="rId5">
                  <a:extLst>
                    <a:ext uri="{A12FA001-AC4F-418D-AE19-62706E023703}">
                      <ahyp:hlinkClr val="tx"/>
                    </a:ext>
                  </a:extLst>
                </a:hlinkClick>
              </a:rPr>
              <a:t>Freepik</a:t>
            </a:r>
            <a:r>
              <a:rPr lang="en" sz="1200" u="sng">
                <a:solidFill>
                  <a:schemeClr val="dk1"/>
                </a:solidFill>
                <a:latin typeface="Inter"/>
                <a:ea typeface="Inter"/>
                <a:cs typeface="Inter"/>
                <a:sym typeface="Inter"/>
              </a:rPr>
              <a:t> </a:t>
            </a:r>
            <a:endParaRPr b="1" sz="1200" u="sng">
              <a:solidFill>
                <a:schemeClr val="dk1"/>
              </a:solidFill>
              <a:latin typeface="Inter"/>
              <a:ea typeface="Inter"/>
              <a:cs typeface="Inter"/>
              <a:sym typeface="Inte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57" name="Shape 157"/>
        <p:cNvGrpSpPr/>
        <p:nvPr/>
      </p:nvGrpSpPr>
      <p:grpSpPr>
        <a:xfrm>
          <a:off x="0" y="0"/>
          <a:ext cx="0" cy="0"/>
          <a:chOff x="0" y="0"/>
          <a:chExt cx="0" cy="0"/>
        </a:xfrm>
      </p:grpSpPr>
      <p:pic>
        <p:nvPicPr>
          <p:cNvPr id="158" name="Google Shape;158;p23"/>
          <p:cNvPicPr preferRelativeResize="0"/>
          <p:nvPr/>
        </p:nvPicPr>
        <p:blipFill>
          <a:blip r:embed="rId2">
            <a:alphaModFix amt="90000"/>
          </a:blip>
          <a:stretch>
            <a:fillRect/>
          </a:stretch>
        </p:blipFill>
        <p:spPr>
          <a:xfrm flipH="1" rot="3600000">
            <a:off x="6990876" y="-1136950"/>
            <a:ext cx="4035550" cy="3251349"/>
          </a:xfrm>
          <a:prstGeom prst="rect">
            <a:avLst/>
          </a:prstGeom>
          <a:noFill/>
          <a:ln>
            <a:noFill/>
          </a:ln>
        </p:spPr>
      </p:pic>
      <p:pic>
        <p:nvPicPr>
          <p:cNvPr id="159" name="Google Shape;159;p23"/>
          <p:cNvPicPr preferRelativeResize="0"/>
          <p:nvPr/>
        </p:nvPicPr>
        <p:blipFill>
          <a:blip r:embed="rId2">
            <a:alphaModFix amt="90000"/>
          </a:blip>
          <a:stretch>
            <a:fillRect/>
          </a:stretch>
        </p:blipFill>
        <p:spPr>
          <a:xfrm flipH="1" rot="-8100000">
            <a:off x="-2158525" y="3699249"/>
            <a:ext cx="4035549" cy="325135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60" name="Shape 160"/>
        <p:cNvGrpSpPr/>
        <p:nvPr/>
      </p:nvGrpSpPr>
      <p:grpSpPr>
        <a:xfrm>
          <a:off x="0" y="0"/>
          <a:ext cx="0" cy="0"/>
          <a:chOff x="0" y="0"/>
          <a:chExt cx="0" cy="0"/>
        </a:xfrm>
      </p:grpSpPr>
      <p:pic>
        <p:nvPicPr>
          <p:cNvPr id="161" name="Google Shape;161;p24"/>
          <p:cNvPicPr preferRelativeResize="0"/>
          <p:nvPr/>
        </p:nvPicPr>
        <p:blipFill>
          <a:blip r:embed="rId2">
            <a:alphaModFix amt="90000"/>
          </a:blip>
          <a:stretch>
            <a:fillRect/>
          </a:stretch>
        </p:blipFill>
        <p:spPr>
          <a:xfrm>
            <a:off x="7529700" y="-1734950"/>
            <a:ext cx="4035550" cy="3251351"/>
          </a:xfrm>
          <a:prstGeom prst="rect">
            <a:avLst/>
          </a:prstGeom>
          <a:noFill/>
          <a:ln>
            <a:noFill/>
          </a:ln>
        </p:spPr>
      </p:pic>
      <p:pic>
        <p:nvPicPr>
          <p:cNvPr id="162" name="Google Shape;162;p24"/>
          <p:cNvPicPr preferRelativeResize="0"/>
          <p:nvPr/>
        </p:nvPicPr>
        <p:blipFill>
          <a:blip r:embed="rId2">
            <a:alphaModFix amt="90000"/>
          </a:blip>
          <a:stretch>
            <a:fillRect/>
          </a:stretch>
        </p:blipFill>
        <p:spPr>
          <a:xfrm>
            <a:off x="-2151500" y="-1480300"/>
            <a:ext cx="4035550" cy="3251351"/>
          </a:xfrm>
          <a:prstGeom prst="rect">
            <a:avLst/>
          </a:prstGeom>
          <a:noFill/>
          <a:ln>
            <a:noFill/>
          </a:ln>
        </p:spPr>
      </p:pic>
      <p:pic>
        <p:nvPicPr>
          <p:cNvPr id="163" name="Google Shape;163;p24"/>
          <p:cNvPicPr preferRelativeResize="0"/>
          <p:nvPr/>
        </p:nvPicPr>
        <p:blipFill rotWithShape="1">
          <a:blip r:embed="rId2">
            <a:alphaModFix amt="90000"/>
          </a:blip>
          <a:srcRect b="-66630" l="-1400" r="1400" t="66630"/>
          <a:stretch/>
        </p:blipFill>
        <p:spPr>
          <a:xfrm flipH="1" rot="10800000">
            <a:off x="2554225" y="2121000"/>
            <a:ext cx="4035550" cy="32513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 name="Google Shape;23;p4"/>
          <p:cNvSpPr txBox="1"/>
          <p:nvPr>
            <p:ph idx="1" type="body"/>
          </p:nvPr>
        </p:nvSpPr>
        <p:spPr>
          <a:xfrm>
            <a:off x="720000" y="1139550"/>
            <a:ext cx="7704000" cy="358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pic>
        <p:nvPicPr>
          <p:cNvPr id="24" name="Google Shape;24;p4"/>
          <p:cNvPicPr preferRelativeResize="0"/>
          <p:nvPr/>
        </p:nvPicPr>
        <p:blipFill>
          <a:blip r:embed="rId2">
            <a:alphaModFix amt="90000"/>
          </a:blip>
          <a:stretch>
            <a:fillRect/>
          </a:stretch>
        </p:blipFill>
        <p:spPr>
          <a:xfrm>
            <a:off x="7881775" y="-1743825"/>
            <a:ext cx="4035550" cy="3251351"/>
          </a:xfrm>
          <a:prstGeom prst="rect">
            <a:avLst/>
          </a:prstGeom>
          <a:noFill/>
          <a:ln>
            <a:noFill/>
          </a:ln>
        </p:spPr>
      </p:pic>
      <p:pic>
        <p:nvPicPr>
          <p:cNvPr id="25" name="Google Shape;25;p4"/>
          <p:cNvPicPr preferRelativeResize="0"/>
          <p:nvPr/>
        </p:nvPicPr>
        <p:blipFill>
          <a:blip r:embed="rId2">
            <a:alphaModFix amt="90000"/>
          </a:blip>
          <a:stretch>
            <a:fillRect/>
          </a:stretch>
        </p:blipFill>
        <p:spPr>
          <a:xfrm>
            <a:off x="-3221375" y="2427550"/>
            <a:ext cx="4035550" cy="325135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txBox="1"/>
          <p:nvPr>
            <p:ph type="title"/>
          </p:nvPr>
        </p:nvSpPr>
        <p:spPr>
          <a:xfrm>
            <a:off x="722376" y="448056"/>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 name="Google Shape;28;p5"/>
          <p:cNvSpPr txBox="1"/>
          <p:nvPr>
            <p:ph idx="1" type="subTitle"/>
          </p:nvPr>
        </p:nvSpPr>
        <p:spPr>
          <a:xfrm>
            <a:off x="4923137" y="2673581"/>
            <a:ext cx="2505600" cy="155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 name="Google Shape;29;p5"/>
          <p:cNvSpPr txBox="1"/>
          <p:nvPr>
            <p:ph idx="2" type="subTitle"/>
          </p:nvPr>
        </p:nvSpPr>
        <p:spPr>
          <a:xfrm>
            <a:off x="1715263" y="2673581"/>
            <a:ext cx="2505600" cy="155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 name="Google Shape;30;p5"/>
          <p:cNvSpPr txBox="1"/>
          <p:nvPr>
            <p:ph idx="3" type="subTitle"/>
          </p:nvPr>
        </p:nvSpPr>
        <p:spPr>
          <a:xfrm>
            <a:off x="1715275" y="2291328"/>
            <a:ext cx="2505600" cy="456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Antonio"/>
              <a:buNone/>
              <a:defRPr sz="2400">
                <a:latin typeface="Antonio"/>
                <a:ea typeface="Antonio"/>
                <a:cs typeface="Antonio"/>
                <a:sym typeface="Antonio"/>
              </a:defRPr>
            </a:lvl2pPr>
            <a:lvl3pPr lvl="2" rtl="0" algn="ctr">
              <a:lnSpc>
                <a:spcPct val="100000"/>
              </a:lnSpc>
              <a:spcBef>
                <a:spcPts val="0"/>
              </a:spcBef>
              <a:spcAft>
                <a:spcPts val="0"/>
              </a:spcAft>
              <a:buSzPts val="2400"/>
              <a:buFont typeface="Antonio"/>
              <a:buNone/>
              <a:defRPr sz="2400">
                <a:latin typeface="Antonio"/>
                <a:ea typeface="Antonio"/>
                <a:cs typeface="Antonio"/>
                <a:sym typeface="Antonio"/>
              </a:defRPr>
            </a:lvl3pPr>
            <a:lvl4pPr lvl="3" rtl="0" algn="ctr">
              <a:lnSpc>
                <a:spcPct val="100000"/>
              </a:lnSpc>
              <a:spcBef>
                <a:spcPts val="0"/>
              </a:spcBef>
              <a:spcAft>
                <a:spcPts val="0"/>
              </a:spcAft>
              <a:buSzPts val="2400"/>
              <a:buFont typeface="Antonio"/>
              <a:buNone/>
              <a:defRPr sz="2400">
                <a:latin typeface="Antonio"/>
                <a:ea typeface="Antonio"/>
                <a:cs typeface="Antonio"/>
                <a:sym typeface="Antonio"/>
              </a:defRPr>
            </a:lvl4pPr>
            <a:lvl5pPr lvl="4" rtl="0" algn="ctr">
              <a:lnSpc>
                <a:spcPct val="100000"/>
              </a:lnSpc>
              <a:spcBef>
                <a:spcPts val="0"/>
              </a:spcBef>
              <a:spcAft>
                <a:spcPts val="0"/>
              </a:spcAft>
              <a:buSzPts val="2400"/>
              <a:buFont typeface="Antonio"/>
              <a:buNone/>
              <a:defRPr sz="2400">
                <a:latin typeface="Antonio"/>
                <a:ea typeface="Antonio"/>
                <a:cs typeface="Antonio"/>
                <a:sym typeface="Antonio"/>
              </a:defRPr>
            </a:lvl5pPr>
            <a:lvl6pPr lvl="5" rtl="0" algn="ctr">
              <a:lnSpc>
                <a:spcPct val="100000"/>
              </a:lnSpc>
              <a:spcBef>
                <a:spcPts val="0"/>
              </a:spcBef>
              <a:spcAft>
                <a:spcPts val="0"/>
              </a:spcAft>
              <a:buSzPts val="2400"/>
              <a:buFont typeface="Antonio"/>
              <a:buNone/>
              <a:defRPr sz="2400">
                <a:latin typeface="Antonio"/>
                <a:ea typeface="Antonio"/>
                <a:cs typeface="Antonio"/>
                <a:sym typeface="Antonio"/>
              </a:defRPr>
            </a:lvl6pPr>
            <a:lvl7pPr lvl="6" rtl="0" algn="ctr">
              <a:lnSpc>
                <a:spcPct val="100000"/>
              </a:lnSpc>
              <a:spcBef>
                <a:spcPts val="0"/>
              </a:spcBef>
              <a:spcAft>
                <a:spcPts val="0"/>
              </a:spcAft>
              <a:buSzPts val="2400"/>
              <a:buFont typeface="Antonio"/>
              <a:buNone/>
              <a:defRPr sz="2400">
                <a:latin typeface="Antonio"/>
                <a:ea typeface="Antonio"/>
                <a:cs typeface="Antonio"/>
                <a:sym typeface="Antonio"/>
              </a:defRPr>
            </a:lvl7pPr>
            <a:lvl8pPr lvl="7" rtl="0" algn="ctr">
              <a:lnSpc>
                <a:spcPct val="100000"/>
              </a:lnSpc>
              <a:spcBef>
                <a:spcPts val="0"/>
              </a:spcBef>
              <a:spcAft>
                <a:spcPts val="0"/>
              </a:spcAft>
              <a:buSzPts val="2400"/>
              <a:buFont typeface="Antonio"/>
              <a:buNone/>
              <a:defRPr sz="2400">
                <a:latin typeface="Antonio"/>
                <a:ea typeface="Antonio"/>
                <a:cs typeface="Antonio"/>
                <a:sym typeface="Antonio"/>
              </a:defRPr>
            </a:lvl8pPr>
            <a:lvl9pPr lvl="8" rtl="0" algn="ctr">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sp>
        <p:nvSpPr>
          <p:cNvPr id="31" name="Google Shape;31;p5"/>
          <p:cNvSpPr txBox="1"/>
          <p:nvPr>
            <p:ph idx="4" type="subTitle"/>
          </p:nvPr>
        </p:nvSpPr>
        <p:spPr>
          <a:xfrm>
            <a:off x="4923136" y="2291328"/>
            <a:ext cx="2505600" cy="456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ntonio"/>
              <a:buNone/>
              <a:defRPr sz="2000">
                <a:solidFill>
                  <a:schemeClr val="dk1"/>
                </a:solidFill>
                <a:latin typeface="Bricolage Grotesque"/>
                <a:ea typeface="Bricolage Grotesque"/>
                <a:cs typeface="Bricolage Grotesque"/>
                <a:sym typeface="Bricolage Grotesque"/>
              </a:defRPr>
            </a:lvl1pPr>
            <a:lvl2pPr lvl="1" rtl="0" algn="ctr">
              <a:lnSpc>
                <a:spcPct val="100000"/>
              </a:lnSpc>
              <a:spcBef>
                <a:spcPts val="0"/>
              </a:spcBef>
              <a:spcAft>
                <a:spcPts val="0"/>
              </a:spcAft>
              <a:buSzPts val="2400"/>
              <a:buFont typeface="Antonio"/>
              <a:buNone/>
              <a:defRPr sz="2400">
                <a:latin typeface="Antonio"/>
                <a:ea typeface="Antonio"/>
                <a:cs typeface="Antonio"/>
                <a:sym typeface="Antonio"/>
              </a:defRPr>
            </a:lvl2pPr>
            <a:lvl3pPr lvl="2" rtl="0" algn="ctr">
              <a:lnSpc>
                <a:spcPct val="100000"/>
              </a:lnSpc>
              <a:spcBef>
                <a:spcPts val="0"/>
              </a:spcBef>
              <a:spcAft>
                <a:spcPts val="0"/>
              </a:spcAft>
              <a:buSzPts val="2400"/>
              <a:buFont typeface="Antonio"/>
              <a:buNone/>
              <a:defRPr sz="2400">
                <a:latin typeface="Antonio"/>
                <a:ea typeface="Antonio"/>
                <a:cs typeface="Antonio"/>
                <a:sym typeface="Antonio"/>
              </a:defRPr>
            </a:lvl3pPr>
            <a:lvl4pPr lvl="3" rtl="0" algn="ctr">
              <a:lnSpc>
                <a:spcPct val="100000"/>
              </a:lnSpc>
              <a:spcBef>
                <a:spcPts val="0"/>
              </a:spcBef>
              <a:spcAft>
                <a:spcPts val="0"/>
              </a:spcAft>
              <a:buSzPts val="2400"/>
              <a:buFont typeface="Antonio"/>
              <a:buNone/>
              <a:defRPr sz="2400">
                <a:latin typeface="Antonio"/>
                <a:ea typeface="Antonio"/>
                <a:cs typeface="Antonio"/>
                <a:sym typeface="Antonio"/>
              </a:defRPr>
            </a:lvl4pPr>
            <a:lvl5pPr lvl="4" rtl="0" algn="ctr">
              <a:lnSpc>
                <a:spcPct val="100000"/>
              </a:lnSpc>
              <a:spcBef>
                <a:spcPts val="0"/>
              </a:spcBef>
              <a:spcAft>
                <a:spcPts val="0"/>
              </a:spcAft>
              <a:buSzPts val="2400"/>
              <a:buFont typeface="Antonio"/>
              <a:buNone/>
              <a:defRPr sz="2400">
                <a:latin typeface="Antonio"/>
                <a:ea typeface="Antonio"/>
                <a:cs typeface="Antonio"/>
                <a:sym typeface="Antonio"/>
              </a:defRPr>
            </a:lvl5pPr>
            <a:lvl6pPr lvl="5" rtl="0" algn="ctr">
              <a:lnSpc>
                <a:spcPct val="100000"/>
              </a:lnSpc>
              <a:spcBef>
                <a:spcPts val="0"/>
              </a:spcBef>
              <a:spcAft>
                <a:spcPts val="0"/>
              </a:spcAft>
              <a:buSzPts val="2400"/>
              <a:buFont typeface="Antonio"/>
              <a:buNone/>
              <a:defRPr sz="2400">
                <a:latin typeface="Antonio"/>
                <a:ea typeface="Antonio"/>
                <a:cs typeface="Antonio"/>
                <a:sym typeface="Antonio"/>
              </a:defRPr>
            </a:lvl6pPr>
            <a:lvl7pPr lvl="6" rtl="0" algn="ctr">
              <a:lnSpc>
                <a:spcPct val="100000"/>
              </a:lnSpc>
              <a:spcBef>
                <a:spcPts val="0"/>
              </a:spcBef>
              <a:spcAft>
                <a:spcPts val="0"/>
              </a:spcAft>
              <a:buSzPts val="2400"/>
              <a:buFont typeface="Antonio"/>
              <a:buNone/>
              <a:defRPr sz="2400">
                <a:latin typeface="Antonio"/>
                <a:ea typeface="Antonio"/>
                <a:cs typeface="Antonio"/>
                <a:sym typeface="Antonio"/>
              </a:defRPr>
            </a:lvl7pPr>
            <a:lvl8pPr lvl="7" rtl="0" algn="ctr">
              <a:lnSpc>
                <a:spcPct val="100000"/>
              </a:lnSpc>
              <a:spcBef>
                <a:spcPts val="0"/>
              </a:spcBef>
              <a:spcAft>
                <a:spcPts val="0"/>
              </a:spcAft>
              <a:buSzPts val="2400"/>
              <a:buFont typeface="Antonio"/>
              <a:buNone/>
              <a:defRPr sz="2400">
                <a:latin typeface="Antonio"/>
                <a:ea typeface="Antonio"/>
                <a:cs typeface="Antonio"/>
                <a:sym typeface="Antonio"/>
              </a:defRPr>
            </a:lvl8pPr>
            <a:lvl9pPr lvl="8" rtl="0" algn="ctr">
              <a:lnSpc>
                <a:spcPct val="100000"/>
              </a:lnSpc>
              <a:spcBef>
                <a:spcPts val="0"/>
              </a:spcBef>
              <a:spcAft>
                <a:spcPts val="0"/>
              </a:spcAft>
              <a:buSzPts val="2400"/>
              <a:buFont typeface="Antonio"/>
              <a:buNone/>
              <a:defRPr sz="2400">
                <a:latin typeface="Antonio"/>
                <a:ea typeface="Antonio"/>
                <a:cs typeface="Antonio"/>
                <a:sym typeface="Antonio"/>
              </a:defRPr>
            </a:lvl9pPr>
          </a:lstStyle>
          <a:p/>
        </p:txBody>
      </p:sp>
      <p:pic>
        <p:nvPicPr>
          <p:cNvPr id="32" name="Google Shape;32;p5"/>
          <p:cNvPicPr preferRelativeResize="0"/>
          <p:nvPr/>
        </p:nvPicPr>
        <p:blipFill>
          <a:blip r:embed="rId2">
            <a:alphaModFix amt="90000"/>
          </a:blip>
          <a:stretch>
            <a:fillRect/>
          </a:stretch>
        </p:blipFill>
        <p:spPr>
          <a:xfrm flipH="1" rot="-8100000">
            <a:off x="-2927550" y="1018124"/>
            <a:ext cx="4035549" cy="3251350"/>
          </a:xfrm>
          <a:prstGeom prst="rect">
            <a:avLst/>
          </a:prstGeom>
          <a:noFill/>
          <a:ln>
            <a:noFill/>
          </a:ln>
        </p:spPr>
      </p:pic>
      <p:pic>
        <p:nvPicPr>
          <p:cNvPr id="33" name="Google Shape;33;p5"/>
          <p:cNvPicPr preferRelativeResize="0"/>
          <p:nvPr/>
        </p:nvPicPr>
        <p:blipFill>
          <a:blip r:embed="rId2">
            <a:alphaModFix amt="90000"/>
          </a:blip>
          <a:stretch>
            <a:fillRect/>
          </a:stretch>
        </p:blipFill>
        <p:spPr>
          <a:xfrm flipH="1" rot="-8100000">
            <a:off x="7682975" y="3006299"/>
            <a:ext cx="4035549" cy="325135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sp>
        <p:nvSpPr>
          <p:cNvPr id="35" name="Google Shape;35;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36" name="Google Shape;36;p6"/>
          <p:cNvPicPr preferRelativeResize="0"/>
          <p:nvPr/>
        </p:nvPicPr>
        <p:blipFill rotWithShape="1">
          <a:blip r:embed="rId2">
            <a:alphaModFix amt="90000"/>
          </a:blip>
          <a:srcRect b="-66630" l="-1400" r="1400" t="66630"/>
          <a:stretch/>
        </p:blipFill>
        <p:spPr>
          <a:xfrm>
            <a:off x="6347850" y="-304325"/>
            <a:ext cx="4035550" cy="3251351"/>
          </a:xfrm>
          <a:prstGeom prst="rect">
            <a:avLst/>
          </a:prstGeom>
          <a:noFill/>
          <a:ln>
            <a:noFill/>
          </a:ln>
        </p:spPr>
      </p:pic>
      <p:pic>
        <p:nvPicPr>
          <p:cNvPr id="37" name="Google Shape;37;p6"/>
          <p:cNvPicPr preferRelativeResize="0"/>
          <p:nvPr/>
        </p:nvPicPr>
        <p:blipFill>
          <a:blip r:embed="rId2">
            <a:alphaModFix amt="90000"/>
          </a:blip>
          <a:stretch>
            <a:fillRect/>
          </a:stretch>
        </p:blipFill>
        <p:spPr>
          <a:xfrm>
            <a:off x="-2962800" y="1192300"/>
            <a:ext cx="4035550" cy="32513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722375" y="448050"/>
            <a:ext cx="4928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 name="Google Shape;40;p7"/>
          <p:cNvSpPr txBox="1"/>
          <p:nvPr>
            <p:ph idx="1" type="subTitle"/>
          </p:nvPr>
        </p:nvSpPr>
        <p:spPr>
          <a:xfrm>
            <a:off x="722375" y="1698250"/>
            <a:ext cx="4100100" cy="174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sp>
        <p:nvSpPr>
          <p:cNvPr id="41" name="Google Shape;41;p7"/>
          <p:cNvSpPr/>
          <p:nvPr>
            <p:ph idx="2" type="pic"/>
          </p:nvPr>
        </p:nvSpPr>
        <p:spPr>
          <a:xfrm>
            <a:off x="5650975" y="539500"/>
            <a:ext cx="2779800" cy="4059900"/>
          </a:xfrm>
          <a:prstGeom prst="rect">
            <a:avLst/>
          </a:prstGeom>
          <a:noFill/>
          <a:ln cap="flat" cmpd="sng" w="9525">
            <a:solidFill>
              <a:schemeClr val="dk1"/>
            </a:solidFill>
            <a:prstDash val="solid"/>
            <a:round/>
            <a:headEnd len="sm" w="sm" type="none"/>
            <a:tailEnd len="sm" w="sm" type="none"/>
          </a:ln>
        </p:spPr>
      </p:sp>
      <p:pic>
        <p:nvPicPr>
          <p:cNvPr id="42" name="Google Shape;42;p7"/>
          <p:cNvPicPr preferRelativeResize="0"/>
          <p:nvPr/>
        </p:nvPicPr>
        <p:blipFill>
          <a:blip r:embed="rId2">
            <a:alphaModFix amt="90000"/>
          </a:blip>
          <a:stretch>
            <a:fillRect/>
          </a:stretch>
        </p:blipFill>
        <p:spPr>
          <a:xfrm flipH="1" rot="3600000">
            <a:off x="6990876" y="-1136950"/>
            <a:ext cx="4035550" cy="3251349"/>
          </a:xfrm>
          <a:prstGeom prst="rect">
            <a:avLst/>
          </a:prstGeom>
          <a:noFill/>
          <a:ln>
            <a:noFill/>
          </a:ln>
        </p:spPr>
      </p:pic>
      <p:pic>
        <p:nvPicPr>
          <p:cNvPr id="43" name="Google Shape;43;p7"/>
          <p:cNvPicPr preferRelativeResize="0"/>
          <p:nvPr/>
        </p:nvPicPr>
        <p:blipFill>
          <a:blip r:embed="rId2">
            <a:alphaModFix amt="90000"/>
          </a:blip>
          <a:stretch>
            <a:fillRect/>
          </a:stretch>
        </p:blipFill>
        <p:spPr>
          <a:xfrm flipH="1" rot="-8100000">
            <a:off x="-2158525" y="3699249"/>
            <a:ext cx="4035549" cy="325135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pic>
        <p:nvPicPr>
          <p:cNvPr id="46" name="Google Shape;46;p8"/>
          <p:cNvPicPr preferRelativeResize="0"/>
          <p:nvPr/>
        </p:nvPicPr>
        <p:blipFill>
          <a:blip r:embed="rId2">
            <a:alphaModFix amt="90000"/>
          </a:blip>
          <a:stretch>
            <a:fillRect/>
          </a:stretch>
        </p:blipFill>
        <p:spPr>
          <a:xfrm flipH="1" rot="3600000">
            <a:off x="-2318049" y="-965375"/>
            <a:ext cx="4035550" cy="3251349"/>
          </a:xfrm>
          <a:prstGeom prst="rect">
            <a:avLst/>
          </a:prstGeom>
          <a:noFill/>
          <a:ln>
            <a:noFill/>
          </a:ln>
        </p:spPr>
      </p:pic>
      <p:pic>
        <p:nvPicPr>
          <p:cNvPr id="47" name="Google Shape;47;p8"/>
          <p:cNvPicPr preferRelativeResize="0"/>
          <p:nvPr/>
        </p:nvPicPr>
        <p:blipFill>
          <a:blip r:embed="rId2">
            <a:alphaModFix amt="90000"/>
          </a:blip>
          <a:stretch>
            <a:fillRect/>
          </a:stretch>
        </p:blipFill>
        <p:spPr>
          <a:xfrm flipH="1" rot="-8100000">
            <a:off x="7384575" y="3756724"/>
            <a:ext cx="4035549" cy="32513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0" name="Google Shape;50;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pic>
        <p:nvPicPr>
          <p:cNvPr id="51" name="Google Shape;51;p9"/>
          <p:cNvPicPr preferRelativeResize="0"/>
          <p:nvPr/>
        </p:nvPicPr>
        <p:blipFill>
          <a:blip r:embed="rId2">
            <a:alphaModFix amt="90000"/>
          </a:blip>
          <a:stretch>
            <a:fillRect/>
          </a:stretch>
        </p:blipFill>
        <p:spPr>
          <a:xfrm flipH="1" rot="3600000">
            <a:off x="6859501" y="-1178000"/>
            <a:ext cx="4035550" cy="3251349"/>
          </a:xfrm>
          <a:prstGeom prst="rect">
            <a:avLst/>
          </a:prstGeom>
          <a:noFill/>
          <a:ln>
            <a:noFill/>
          </a:ln>
        </p:spPr>
      </p:pic>
      <p:pic>
        <p:nvPicPr>
          <p:cNvPr id="52" name="Google Shape;52;p9"/>
          <p:cNvPicPr preferRelativeResize="0"/>
          <p:nvPr/>
        </p:nvPicPr>
        <p:blipFill>
          <a:blip r:embed="rId2">
            <a:alphaModFix amt="90000"/>
          </a:blip>
          <a:stretch>
            <a:fillRect/>
          </a:stretch>
        </p:blipFill>
        <p:spPr>
          <a:xfrm flipH="1" rot="-8100000">
            <a:off x="-2158525" y="3699249"/>
            <a:ext cx="4035549" cy="32513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 name="Shape 53"/>
        <p:cNvGrpSpPr/>
        <p:nvPr/>
      </p:nvGrpSpPr>
      <p:grpSpPr>
        <a:xfrm>
          <a:off x="0" y="0"/>
          <a:ext cx="0" cy="0"/>
          <a:chOff x="0" y="0"/>
          <a:chExt cx="0" cy="0"/>
        </a:xfrm>
      </p:grpSpPr>
      <p:sp>
        <p:nvSpPr>
          <p:cNvPr id="54" name="Google Shape;54;p10"/>
          <p:cNvSpPr/>
          <p:nvPr>
            <p:ph idx="2" type="pic"/>
          </p:nvPr>
        </p:nvSpPr>
        <p:spPr>
          <a:xfrm>
            <a:off x="0" y="0"/>
            <a:ext cx="9144000" cy="5143500"/>
          </a:xfrm>
          <a:prstGeom prst="rect">
            <a:avLst/>
          </a:prstGeom>
          <a:noFill/>
          <a:ln>
            <a:noFill/>
          </a:ln>
        </p:spPr>
      </p:sp>
      <p:sp>
        <p:nvSpPr>
          <p:cNvPr id="55" name="Google Shape;55;p10"/>
          <p:cNvSpPr txBox="1"/>
          <p:nvPr>
            <p:ph type="title"/>
          </p:nvPr>
        </p:nvSpPr>
        <p:spPr>
          <a:xfrm>
            <a:off x="720000" y="4014450"/>
            <a:ext cx="7704000" cy="572700"/>
          </a:xfrm>
          <a:prstGeom prst="rect">
            <a:avLst/>
          </a:prstGeom>
          <a:solidFill>
            <a:schemeClr val="dk2"/>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Bricolage Grotesque"/>
              <a:buNone/>
              <a:defRPr sz="3000">
                <a:solidFill>
                  <a:schemeClr val="dk1"/>
                </a:solidFill>
                <a:latin typeface="Bricolage Grotesque"/>
                <a:ea typeface="Bricolage Grotesque"/>
                <a:cs typeface="Bricolage Grotesque"/>
                <a:sym typeface="Bricolage Grotesque"/>
              </a:defRPr>
            </a:lvl1pPr>
            <a:lvl2pPr lvl="1" rtl="0">
              <a:spcBef>
                <a:spcPts val="0"/>
              </a:spcBef>
              <a:spcAft>
                <a:spcPts val="0"/>
              </a:spcAft>
              <a:buClr>
                <a:schemeClr val="dk1"/>
              </a:buClr>
              <a:buSzPts val="3500"/>
              <a:buFont typeface="Antonio"/>
              <a:buNone/>
              <a:defRPr sz="3500">
                <a:solidFill>
                  <a:schemeClr val="dk1"/>
                </a:solidFill>
                <a:latin typeface="Antonio"/>
                <a:ea typeface="Antonio"/>
                <a:cs typeface="Antonio"/>
                <a:sym typeface="Antonio"/>
              </a:defRPr>
            </a:lvl2pPr>
            <a:lvl3pPr lvl="2" rtl="0">
              <a:spcBef>
                <a:spcPts val="0"/>
              </a:spcBef>
              <a:spcAft>
                <a:spcPts val="0"/>
              </a:spcAft>
              <a:buClr>
                <a:schemeClr val="dk1"/>
              </a:buClr>
              <a:buSzPts val="3500"/>
              <a:buFont typeface="Antonio"/>
              <a:buNone/>
              <a:defRPr sz="3500">
                <a:solidFill>
                  <a:schemeClr val="dk1"/>
                </a:solidFill>
                <a:latin typeface="Antonio"/>
                <a:ea typeface="Antonio"/>
                <a:cs typeface="Antonio"/>
                <a:sym typeface="Antonio"/>
              </a:defRPr>
            </a:lvl3pPr>
            <a:lvl4pPr lvl="3" rtl="0">
              <a:spcBef>
                <a:spcPts val="0"/>
              </a:spcBef>
              <a:spcAft>
                <a:spcPts val="0"/>
              </a:spcAft>
              <a:buClr>
                <a:schemeClr val="dk1"/>
              </a:buClr>
              <a:buSzPts val="3500"/>
              <a:buFont typeface="Antonio"/>
              <a:buNone/>
              <a:defRPr sz="3500">
                <a:solidFill>
                  <a:schemeClr val="dk1"/>
                </a:solidFill>
                <a:latin typeface="Antonio"/>
                <a:ea typeface="Antonio"/>
                <a:cs typeface="Antonio"/>
                <a:sym typeface="Antonio"/>
              </a:defRPr>
            </a:lvl4pPr>
            <a:lvl5pPr lvl="4" rtl="0">
              <a:spcBef>
                <a:spcPts val="0"/>
              </a:spcBef>
              <a:spcAft>
                <a:spcPts val="0"/>
              </a:spcAft>
              <a:buClr>
                <a:schemeClr val="dk1"/>
              </a:buClr>
              <a:buSzPts val="3500"/>
              <a:buFont typeface="Antonio"/>
              <a:buNone/>
              <a:defRPr sz="3500">
                <a:solidFill>
                  <a:schemeClr val="dk1"/>
                </a:solidFill>
                <a:latin typeface="Antonio"/>
                <a:ea typeface="Antonio"/>
                <a:cs typeface="Antonio"/>
                <a:sym typeface="Antonio"/>
              </a:defRPr>
            </a:lvl5pPr>
            <a:lvl6pPr lvl="5" rtl="0">
              <a:spcBef>
                <a:spcPts val="0"/>
              </a:spcBef>
              <a:spcAft>
                <a:spcPts val="0"/>
              </a:spcAft>
              <a:buClr>
                <a:schemeClr val="dk1"/>
              </a:buClr>
              <a:buSzPts val="3500"/>
              <a:buFont typeface="Antonio"/>
              <a:buNone/>
              <a:defRPr sz="3500">
                <a:solidFill>
                  <a:schemeClr val="dk1"/>
                </a:solidFill>
                <a:latin typeface="Antonio"/>
                <a:ea typeface="Antonio"/>
                <a:cs typeface="Antonio"/>
                <a:sym typeface="Antonio"/>
              </a:defRPr>
            </a:lvl6pPr>
            <a:lvl7pPr lvl="6" rtl="0">
              <a:spcBef>
                <a:spcPts val="0"/>
              </a:spcBef>
              <a:spcAft>
                <a:spcPts val="0"/>
              </a:spcAft>
              <a:buClr>
                <a:schemeClr val="dk1"/>
              </a:buClr>
              <a:buSzPts val="3500"/>
              <a:buFont typeface="Antonio"/>
              <a:buNone/>
              <a:defRPr sz="3500">
                <a:solidFill>
                  <a:schemeClr val="dk1"/>
                </a:solidFill>
                <a:latin typeface="Antonio"/>
                <a:ea typeface="Antonio"/>
                <a:cs typeface="Antonio"/>
                <a:sym typeface="Antonio"/>
              </a:defRPr>
            </a:lvl7pPr>
            <a:lvl8pPr lvl="7" rtl="0">
              <a:spcBef>
                <a:spcPts val="0"/>
              </a:spcBef>
              <a:spcAft>
                <a:spcPts val="0"/>
              </a:spcAft>
              <a:buClr>
                <a:schemeClr val="dk1"/>
              </a:buClr>
              <a:buSzPts val="3500"/>
              <a:buFont typeface="Antonio"/>
              <a:buNone/>
              <a:defRPr sz="3500">
                <a:solidFill>
                  <a:schemeClr val="dk1"/>
                </a:solidFill>
                <a:latin typeface="Antonio"/>
                <a:ea typeface="Antonio"/>
                <a:cs typeface="Antonio"/>
                <a:sym typeface="Antonio"/>
              </a:defRPr>
            </a:lvl8pPr>
            <a:lvl9pPr lvl="8" rtl="0">
              <a:spcBef>
                <a:spcPts val="0"/>
              </a:spcBef>
              <a:spcAft>
                <a:spcPts val="0"/>
              </a:spcAft>
              <a:buClr>
                <a:schemeClr val="dk1"/>
              </a:buClr>
              <a:buSzPts val="3500"/>
              <a:buFont typeface="Antonio"/>
              <a:buNone/>
              <a:defRPr sz="3500">
                <a:solidFill>
                  <a:schemeClr val="dk1"/>
                </a:solidFill>
                <a:latin typeface="Antonio"/>
                <a:ea typeface="Antonio"/>
                <a:cs typeface="Antonio"/>
                <a:sym typeface="Antonio"/>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1pPr>
            <a:lvl2pPr indent="-304800" lvl="1" marL="9144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2pPr>
            <a:lvl3pPr indent="-304800" lvl="2" marL="13716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3pPr>
            <a:lvl4pPr indent="-304800" lvl="3" marL="1828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4pPr>
            <a:lvl5pPr indent="-304800" lvl="4" marL="22860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5pPr>
            <a:lvl6pPr indent="-304800" lvl="5" marL="27432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6pPr>
            <a:lvl7pPr indent="-304800" lvl="6" marL="32004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7pPr>
            <a:lvl8pPr indent="-304800" lvl="7" marL="36576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8pPr>
            <a:lvl9pPr indent="-304800" lvl="8" marL="4114800">
              <a:lnSpc>
                <a:spcPct val="100000"/>
              </a:lnSpc>
              <a:spcBef>
                <a:spcPts val="1600"/>
              </a:spcBef>
              <a:spcAft>
                <a:spcPts val="1600"/>
              </a:spcAft>
              <a:buClr>
                <a:schemeClr val="dk1"/>
              </a:buClr>
              <a:buSzPts val="1200"/>
              <a:buFont typeface="Inter"/>
              <a:buChar char="■"/>
              <a:defRPr sz="1200">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hyperlink" Target="https://www.jetbrains.com/help/rider/Refactorings__Index.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5"/>
          <p:cNvSpPr txBox="1"/>
          <p:nvPr>
            <p:ph type="ctrTitle"/>
          </p:nvPr>
        </p:nvSpPr>
        <p:spPr>
          <a:xfrm>
            <a:off x="2042850" y="1628331"/>
            <a:ext cx="5058300" cy="13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700"/>
              <a:t>REFACTORING</a:t>
            </a:r>
            <a:r>
              <a:rPr lang="en" sz="7000"/>
              <a:t> </a:t>
            </a:r>
            <a:endParaRPr sz="7000"/>
          </a:p>
          <a:p>
            <a:pPr indent="0" lvl="0" marL="0" rtl="0" algn="l">
              <a:spcBef>
                <a:spcPts val="0"/>
              </a:spcBef>
              <a:spcAft>
                <a:spcPts val="0"/>
              </a:spcAft>
              <a:buNone/>
            </a:pPr>
            <a:r>
              <a:rPr lang="en" sz="3200"/>
              <a:t>IN-CLASS PRESENTATION</a:t>
            </a:r>
            <a:endParaRPr sz="3200"/>
          </a:p>
        </p:txBody>
      </p:sp>
      <p:sp>
        <p:nvSpPr>
          <p:cNvPr id="169" name="Google Shape;169;p25"/>
          <p:cNvSpPr txBox="1"/>
          <p:nvPr>
            <p:ph idx="1" type="subTitle"/>
          </p:nvPr>
        </p:nvSpPr>
        <p:spPr>
          <a:xfrm>
            <a:off x="2042850" y="3057950"/>
            <a:ext cx="50583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Harry Pulivarthy, Tyson Diep, Chandler Juego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4"/>
          <p:cNvSpPr txBox="1"/>
          <p:nvPr>
            <p:ph type="title"/>
          </p:nvPr>
        </p:nvSpPr>
        <p:spPr>
          <a:xfrm>
            <a:off x="722375" y="448050"/>
            <a:ext cx="53427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Catalog of Refactorings</a:t>
            </a:r>
            <a:endParaRPr/>
          </a:p>
        </p:txBody>
      </p:sp>
      <p:sp>
        <p:nvSpPr>
          <p:cNvPr id="249" name="Google Shape;249;p34"/>
          <p:cNvSpPr txBox="1"/>
          <p:nvPr>
            <p:ph idx="1" type="subTitle"/>
          </p:nvPr>
        </p:nvSpPr>
        <p:spPr>
          <a:xfrm>
            <a:off x="811650" y="1252354"/>
            <a:ext cx="6516000" cy="2638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Martin Fowler, along with Kent Beck, introduced the concept of refactoring in their seminal book </a:t>
            </a:r>
            <a:r>
              <a:rPr i="1" lang="en" sz="1500"/>
              <a:t>Refactoring: Improving the Design of Existing Code</a:t>
            </a:r>
            <a:r>
              <a:rPr lang="en" sz="1500"/>
              <a:t>.</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Fowler's Catalog of Refactorings (link below) provides a comprehensive list of specific techniques for restructuring code while preserving its behavior. </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The catalog is organized into categories based on the types of improvements they address, making it easier for developers to navigate and find relevant techniques for their codebase.</a:t>
            </a:r>
            <a:endParaRPr sz="1500"/>
          </a:p>
          <a:p>
            <a:pPr indent="0" lvl="0" marL="0" rtl="0" algn="l">
              <a:spcBef>
                <a:spcPts val="0"/>
              </a:spcBef>
              <a:spcAft>
                <a:spcPts val="0"/>
              </a:spcAft>
              <a:buNone/>
            </a:pPr>
            <a:r>
              <a:t/>
            </a:r>
            <a:endParaRPr/>
          </a:p>
        </p:txBody>
      </p:sp>
      <p:cxnSp>
        <p:nvCxnSpPr>
          <p:cNvPr id="250" name="Google Shape;250;p34"/>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
        <p:nvSpPr>
          <p:cNvPr id="251" name="Google Shape;251;p34"/>
          <p:cNvSpPr txBox="1"/>
          <p:nvPr>
            <p:ph idx="1" type="subTitle"/>
          </p:nvPr>
        </p:nvSpPr>
        <p:spPr>
          <a:xfrm>
            <a:off x="1352550" y="4119450"/>
            <a:ext cx="5975100" cy="4572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700"/>
              <a:t>Catalog of Refactorings: https://refactoring.com/catalog/</a:t>
            </a:r>
            <a:endParaRPr sz="17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5"/>
          <p:cNvSpPr txBox="1"/>
          <p:nvPr>
            <p:ph type="title"/>
          </p:nvPr>
        </p:nvSpPr>
        <p:spPr>
          <a:xfrm>
            <a:off x="722375" y="448050"/>
            <a:ext cx="53427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Opposite Refactorings</a:t>
            </a:r>
            <a:endParaRPr/>
          </a:p>
        </p:txBody>
      </p:sp>
      <p:sp>
        <p:nvSpPr>
          <p:cNvPr id="257" name="Google Shape;257;p35"/>
          <p:cNvSpPr txBox="1"/>
          <p:nvPr>
            <p:ph idx="1" type="subTitle"/>
          </p:nvPr>
        </p:nvSpPr>
        <p:spPr>
          <a:xfrm>
            <a:off x="722375" y="1192850"/>
            <a:ext cx="7208700" cy="35517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400"/>
              <a:t>Refactorings are highly </a:t>
            </a:r>
            <a:r>
              <a:rPr lang="en" sz="1400" u="sng"/>
              <a:t>context-dependant</a:t>
            </a:r>
            <a:r>
              <a:rPr lang="en" sz="1400"/>
              <a:t> because ultimately, they exist to help the programmer. Although there are general best practices, the decision of whether or not to refactor is often subjective.</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Consider the first example: </a:t>
            </a:r>
            <a:r>
              <a:rPr b="1" lang="en" sz="1400"/>
              <a:t>Inline Variable</a:t>
            </a:r>
            <a:r>
              <a:rPr lang="en" sz="1400"/>
              <a:t>. This refactoring replaces a temporary variable with its initial expression. However, if the temporary variable is used 10 times, should we implement this refactoring and recompute the initial expression each time?</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In this situation, the Inline Variable refactoring may not make much sense. Instead, we can refer to the opposite refactoring of Inline Variable, which is </a:t>
            </a:r>
            <a:r>
              <a:rPr b="1" lang="en" sz="1400"/>
              <a:t>Extract Variable/Introduce Variable</a:t>
            </a:r>
            <a:r>
              <a:rPr lang="en" sz="1400"/>
              <a:t>. This refactoring breaks down complex expressions into separate variables with descriptive names.</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Opposite refactorings exist because no refactoring technique is a one-size-fits-all solution.</a:t>
            </a:r>
            <a:endParaRPr sz="1400"/>
          </a:p>
        </p:txBody>
      </p:sp>
      <p:cxnSp>
        <p:nvCxnSpPr>
          <p:cNvPr id="258" name="Google Shape;258;p35"/>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6"/>
          <p:cNvSpPr txBox="1"/>
          <p:nvPr>
            <p:ph type="title"/>
          </p:nvPr>
        </p:nvSpPr>
        <p:spPr>
          <a:xfrm>
            <a:off x="722375" y="448050"/>
            <a:ext cx="53427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Need for Refactoring</a:t>
            </a:r>
            <a:endParaRPr/>
          </a:p>
        </p:txBody>
      </p:sp>
      <p:sp>
        <p:nvSpPr>
          <p:cNvPr id="264" name="Google Shape;264;p36"/>
          <p:cNvSpPr txBox="1"/>
          <p:nvPr>
            <p:ph idx="1" type="subTitle"/>
          </p:nvPr>
        </p:nvSpPr>
        <p:spPr>
          <a:xfrm>
            <a:off x="722375" y="1184550"/>
            <a:ext cx="6834600" cy="2774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When should we refactor?</a:t>
            </a:r>
            <a:endParaRPr sz="1600"/>
          </a:p>
          <a:p>
            <a:pPr indent="-323850" lvl="0" marL="914400" rtl="0" algn="l">
              <a:spcBef>
                <a:spcPts val="0"/>
              </a:spcBef>
              <a:spcAft>
                <a:spcPts val="0"/>
              </a:spcAft>
              <a:buSzPts val="1500"/>
              <a:buAutoNum type="arabicPeriod"/>
            </a:pPr>
            <a:r>
              <a:rPr b="1" lang="en" sz="1500"/>
              <a:t>Code smells</a:t>
            </a:r>
            <a:r>
              <a:rPr lang="en" sz="1500"/>
              <a:t>: when code exhibits signs of poor design, such as duplicated code, long functions, or complex conditional logic.</a:t>
            </a:r>
            <a:endParaRPr sz="1500"/>
          </a:p>
          <a:p>
            <a:pPr indent="-323850" lvl="0" marL="914400" rtl="0" algn="l">
              <a:spcBef>
                <a:spcPts val="0"/>
              </a:spcBef>
              <a:spcAft>
                <a:spcPts val="0"/>
              </a:spcAft>
              <a:buSzPts val="1500"/>
              <a:buAutoNum type="arabicPeriod"/>
            </a:pPr>
            <a:r>
              <a:rPr b="1" lang="en" sz="1500"/>
              <a:t>Performance issues</a:t>
            </a:r>
            <a:r>
              <a:rPr lang="en" sz="1500"/>
              <a:t>: when code is hindered by performance bottlenecks or loses efficiency due to reduced maintainability.</a:t>
            </a:r>
            <a:endParaRPr sz="1500"/>
          </a:p>
          <a:p>
            <a:pPr indent="0" lvl="0" marL="0" rtl="0" algn="l">
              <a:spcBef>
                <a:spcPts val="0"/>
              </a:spcBef>
              <a:spcAft>
                <a:spcPts val="0"/>
              </a:spcAft>
              <a:buNone/>
            </a:pPr>
            <a:r>
              <a:t/>
            </a:r>
            <a:endParaRPr sz="1500"/>
          </a:p>
          <a:p>
            <a:pPr indent="-330200" lvl="0" marL="457200" rtl="0" algn="l">
              <a:spcBef>
                <a:spcPts val="0"/>
              </a:spcBef>
              <a:spcAft>
                <a:spcPts val="0"/>
              </a:spcAft>
              <a:buSzPts val="1600"/>
              <a:buChar char="●"/>
            </a:pPr>
            <a:r>
              <a:rPr lang="en" sz="1600"/>
              <a:t>Consequences of not refactoring:</a:t>
            </a:r>
            <a:endParaRPr sz="1600"/>
          </a:p>
          <a:p>
            <a:pPr indent="-323850" lvl="0" marL="914400" rtl="0" algn="l">
              <a:spcBef>
                <a:spcPts val="0"/>
              </a:spcBef>
              <a:spcAft>
                <a:spcPts val="0"/>
              </a:spcAft>
              <a:buSzPts val="1500"/>
              <a:buAutoNum type="arabicPeriod"/>
            </a:pPr>
            <a:r>
              <a:rPr b="1" lang="en" sz="1500"/>
              <a:t>Less maintainability</a:t>
            </a:r>
            <a:r>
              <a:rPr lang="en" sz="1500"/>
              <a:t>: difficult to ensure that the functionality remains bug-free.</a:t>
            </a:r>
            <a:endParaRPr sz="1500"/>
          </a:p>
          <a:p>
            <a:pPr indent="-323850" lvl="0" marL="914400" rtl="0" algn="l">
              <a:spcBef>
                <a:spcPts val="0"/>
              </a:spcBef>
              <a:spcAft>
                <a:spcPts val="0"/>
              </a:spcAft>
              <a:buSzPts val="1500"/>
              <a:buAutoNum type="arabicPeriod"/>
            </a:pPr>
            <a:r>
              <a:rPr b="1" lang="en" sz="1500"/>
              <a:t>Less extensible</a:t>
            </a:r>
            <a:r>
              <a:rPr lang="en" sz="1500"/>
              <a:t>: difficult to add features or functionality to existing code.</a:t>
            </a:r>
            <a:endParaRPr sz="1500"/>
          </a:p>
        </p:txBody>
      </p:sp>
      <p:cxnSp>
        <p:nvCxnSpPr>
          <p:cNvPr id="265" name="Google Shape;265;p36"/>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7"/>
          <p:cNvSpPr txBox="1"/>
          <p:nvPr>
            <p:ph type="title"/>
          </p:nvPr>
        </p:nvSpPr>
        <p:spPr>
          <a:xfrm>
            <a:off x="722375" y="448050"/>
            <a:ext cx="56505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Importance of Refactoring</a:t>
            </a:r>
            <a:endParaRPr/>
          </a:p>
        </p:txBody>
      </p:sp>
      <p:sp>
        <p:nvSpPr>
          <p:cNvPr id="271" name="Google Shape;271;p37"/>
          <p:cNvSpPr txBox="1"/>
          <p:nvPr>
            <p:ph idx="1" type="subTitle"/>
          </p:nvPr>
        </p:nvSpPr>
        <p:spPr>
          <a:xfrm>
            <a:off x="977450" y="1199650"/>
            <a:ext cx="6516000" cy="25746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Refactoring is key to maintaining code </a:t>
            </a:r>
            <a:r>
              <a:rPr b="1" lang="en" sz="1500"/>
              <a:t>readability</a:t>
            </a:r>
            <a:r>
              <a:rPr lang="en" sz="1500"/>
              <a:t>, </a:t>
            </a:r>
            <a:r>
              <a:rPr b="1" lang="en" sz="1500"/>
              <a:t>maintainability</a:t>
            </a:r>
            <a:r>
              <a:rPr lang="en" sz="1500"/>
              <a:t>, and </a:t>
            </a:r>
            <a:r>
              <a:rPr b="1" lang="en" sz="1500"/>
              <a:t>extensibility</a:t>
            </a:r>
            <a:r>
              <a:rPr lang="en" sz="1500"/>
              <a:t>.</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Without refactoring, codebases tend to accumulate technical debt, leading to an increased risk of bugs.</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Technical debt refers to the accumulated cost that arises when shortcuts or suboptimal solutions are employed in software development. It can manifest in code smells, dependency issues, suboptimal architecture, and many other forms.</a:t>
            </a:r>
            <a:endParaRPr/>
          </a:p>
        </p:txBody>
      </p:sp>
      <p:cxnSp>
        <p:nvCxnSpPr>
          <p:cNvPr id="272" name="Google Shape;272;p37"/>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
        <p:nvSpPr>
          <p:cNvPr id="273" name="Google Shape;273;p37"/>
          <p:cNvSpPr txBox="1"/>
          <p:nvPr>
            <p:ph type="title"/>
          </p:nvPr>
        </p:nvSpPr>
        <p:spPr>
          <a:xfrm>
            <a:off x="3010400" y="4611025"/>
            <a:ext cx="2450100" cy="4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—MARTIN FOWLER</a:t>
            </a:r>
            <a:endParaRPr sz="2000"/>
          </a:p>
        </p:txBody>
      </p:sp>
      <p:sp>
        <p:nvSpPr>
          <p:cNvPr id="274" name="Google Shape;274;p37"/>
          <p:cNvSpPr txBox="1"/>
          <p:nvPr>
            <p:ph idx="1" type="subTitle"/>
          </p:nvPr>
        </p:nvSpPr>
        <p:spPr>
          <a:xfrm>
            <a:off x="1629050" y="3658399"/>
            <a:ext cx="5212800" cy="8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400"/>
              <a:t>“When you find you have to add a feature to a program, and the program’s code is not structured in a convenient way to add the feature, first refactor the program to make it easy to add the feature, then add the feature.”</a:t>
            </a:r>
            <a:endParaRPr i="1" sz="1400"/>
          </a:p>
        </p:txBody>
      </p:sp>
      <p:cxnSp>
        <p:nvCxnSpPr>
          <p:cNvPr id="275" name="Google Shape;275;p37"/>
          <p:cNvCxnSpPr/>
          <p:nvPr/>
        </p:nvCxnSpPr>
        <p:spPr>
          <a:xfrm rot="10800000">
            <a:off x="3010400" y="4675387"/>
            <a:ext cx="2450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8"/>
          <p:cNvSpPr txBox="1"/>
          <p:nvPr>
            <p:ph type="title"/>
          </p:nvPr>
        </p:nvSpPr>
        <p:spPr>
          <a:xfrm>
            <a:off x="722375" y="293600"/>
            <a:ext cx="6590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t>Case Study: </a:t>
            </a:r>
            <a:r>
              <a:rPr i="1" lang="en" sz="1900"/>
              <a:t>An Empirical Study of Refactoring Rhythms and Tactics in the Software Development Process</a:t>
            </a:r>
            <a:endParaRPr i="1" sz="1900"/>
          </a:p>
        </p:txBody>
      </p:sp>
      <p:sp>
        <p:nvSpPr>
          <p:cNvPr id="281" name="Google Shape;281;p38"/>
          <p:cNvSpPr txBox="1"/>
          <p:nvPr>
            <p:ph idx="1" type="subTitle"/>
          </p:nvPr>
        </p:nvSpPr>
        <p:spPr>
          <a:xfrm>
            <a:off x="722375" y="1076275"/>
            <a:ext cx="7208700" cy="3958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t>This is a study of the relationship between different refactoring </a:t>
            </a:r>
            <a:r>
              <a:rPr lang="en" sz="1300"/>
              <a:t>rhythms</a:t>
            </a:r>
            <a:r>
              <a:rPr lang="en" sz="1300"/>
              <a:t> and code quality (i.e. reducing code smells).</a:t>
            </a:r>
            <a:endParaRPr sz="1300"/>
          </a:p>
          <a:p>
            <a:pPr indent="0" lvl="0" marL="0" rtl="0" algn="l">
              <a:spcBef>
                <a:spcPts val="0"/>
              </a:spcBef>
              <a:spcAft>
                <a:spcPts val="0"/>
              </a:spcAft>
              <a:buNone/>
            </a:pPr>
            <a:r>
              <a:t/>
            </a:r>
            <a:endParaRPr sz="1300"/>
          </a:p>
          <a:p>
            <a:pPr indent="-311150" lvl="0" marL="457200" rtl="0" algn="l">
              <a:spcBef>
                <a:spcPts val="0"/>
              </a:spcBef>
              <a:spcAft>
                <a:spcPts val="0"/>
              </a:spcAft>
              <a:buSzPts val="1300"/>
              <a:buChar char="●"/>
            </a:pPr>
            <a:r>
              <a:rPr b="1" lang="en" sz="1300"/>
              <a:t>Refactoring </a:t>
            </a:r>
            <a:r>
              <a:rPr b="1" lang="en" sz="1300"/>
              <a:t>rhythms</a:t>
            </a:r>
            <a:r>
              <a:rPr lang="en" sz="1300"/>
              <a:t> describe how refactoring operations are divided across the weekdays and usually focus on existing tasks.</a:t>
            </a:r>
            <a:endParaRPr sz="1300"/>
          </a:p>
          <a:p>
            <a:pPr indent="-311150" lvl="0" marL="914400" rtl="0" algn="l">
              <a:spcBef>
                <a:spcPts val="0"/>
              </a:spcBef>
              <a:spcAft>
                <a:spcPts val="0"/>
              </a:spcAft>
              <a:buSzPts val="1300"/>
              <a:buChar char="-"/>
            </a:pPr>
            <a:r>
              <a:rPr lang="en" sz="1300"/>
              <a:t>An </a:t>
            </a:r>
            <a:r>
              <a:rPr b="1" lang="en" sz="1300"/>
              <a:t>all-day</a:t>
            </a:r>
            <a:r>
              <a:rPr lang="en" sz="1300"/>
              <a:t> refactoring rhythm is one where there is no statistically significant difference in the density of refactoring among the different days of the week (according to the  Kruskal Wallis test)</a:t>
            </a:r>
            <a:endParaRPr sz="1300"/>
          </a:p>
          <a:p>
            <a:pPr indent="-311150" lvl="0" marL="1371600" rtl="0" algn="l">
              <a:spcBef>
                <a:spcPts val="0"/>
              </a:spcBef>
              <a:spcAft>
                <a:spcPts val="0"/>
              </a:spcAft>
              <a:buSzPts val="1300"/>
              <a:buChar char="+"/>
            </a:pPr>
            <a:r>
              <a:rPr lang="en" sz="1300"/>
              <a:t>84% of examined projects use all-day refactoring.</a:t>
            </a:r>
            <a:endParaRPr sz="1300"/>
          </a:p>
          <a:p>
            <a:pPr indent="-311150" lvl="0" marL="914400" rtl="0" algn="l">
              <a:spcBef>
                <a:spcPts val="0"/>
              </a:spcBef>
              <a:spcAft>
                <a:spcPts val="0"/>
              </a:spcAft>
              <a:buSzPts val="1300"/>
              <a:buChar char="-"/>
            </a:pPr>
            <a:r>
              <a:rPr lang="en" sz="1300"/>
              <a:t>A </a:t>
            </a:r>
            <a:r>
              <a:rPr b="1" lang="en" sz="1300"/>
              <a:t>work-day</a:t>
            </a:r>
            <a:r>
              <a:rPr lang="en" sz="1300"/>
              <a:t> refactoring rhythm is one where the median refactoring density is significantly higher in workdays compared to weekends.</a:t>
            </a:r>
            <a:endParaRPr sz="1300"/>
          </a:p>
          <a:p>
            <a:pPr indent="-311150" lvl="0" marL="1371600" rtl="0" algn="l">
              <a:spcBef>
                <a:spcPts val="0"/>
              </a:spcBef>
              <a:spcAft>
                <a:spcPts val="0"/>
              </a:spcAft>
              <a:buSzPts val="1300"/>
              <a:buChar char="+"/>
            </a:pPr>
            <a:r>
              <a:rPr lang="en" sz="1300"/>
              <a:t>11% of examined projects use work-day refactoring.</a:t>
            </a:r>
            <a:endParaRPr sz="1300"/>
          </a:p>
          <a:p>
            <a:pPr indent="0" lvl="0" marL="0" rtl="0" algn="l">
              <a:spcBef>
                <a:spcPts val="0"/>
              </a:spcBef>
              <a:spcAft>
                <a:spcPts val="0"/>
              </a:spcAft>
              <a:buNone/>
            </a:pPr>
            <a:r>
              <a:t/>
            </a:r>
            <a:endParaRPr sz="1300"/>
          </a:p>
          <a:p>
            <a:pPr indent="-311150" lvl="0" marL="457200" rtl="0" algn="l">
              <a:spcBef>
                <a:spcPts val="0"/>
              </a:spcBef>
              <a:spcAft>
                <a:spcPts val="0"/>
              </a:spcAft>
              <a:buSzPts val="1300"/>
              <a:buChar char="●"/>
            </a:pPr>
            <a:r>
              <a:rPr b="1" lang="en" sz="1300"/>
              <a:t>Refactoring tactics</a:t>
            </a:r>
            <a:r>
              <a:rPr lang="en" sz="1300"/>
              <a:t> are referred to as long-term refactoring more focused on future development.</a:t>
            </a:r>
            <a:endParaRPr sz="1300"/>
          </a:p>
          <a:p>
            <a:pPr indent="-311150" lvl="0" marL="914400" rtl="0" algn="l">
              <a:spcBef>
                <a:spcPts val="0"/>
              </a:spcBef>
              <a:spcAft>
                <a:spcPts val="0"/>
              </a:spcAft>
              <a:buSzPts val="1300"/>
              <a:buChar char="-"/>
            </a:pPr>
            <a:r>
              <a:rPr b="1" lang="en" sz="1300"/>
              <a:t>Root canal</a:t>
            </a:r>
            <a:r>
              <a:rPr lang="en" sz="1300"/>
              <a:t> refactoring is identified by occasional refactoring aside from the development process.</a:t>
            </a:r>
            <a:endParaRPr sz="1300"/>
          </a:p>
          <a:p>
            <a:pPr indent="-311150" lvl="0" marL="914400" rtl="0" algn="l">
              <a:spcBef>
                <a:spcPts val="0"/>
              </a:spcBef>
              <a:spcAft>
                <a:spcPts val="0"/>
              </a:spcAft>
              <a:buSzPts val="1300"/>
              <a:buChar char="-"/>
            </a:pPr>
            <a:r>
              <a:rPr b="1" lang="en" sz="1300"/>
              <a:t>Floss</a:t>
            </a:r>
            <a:r>
              <a:rPr lang="en" sz="1300"/>
              <a:t> refactoring is distinguished by frequent refactoring along with the development process.</a:t>
            </a:r>
            <a:endParaRPr sz="1300"/>
          </a:p>
          <a:p>
            <a:pPr indent="0" lvl="0" marL="0" rtl="0" algn="l">
              <a:spcBef>
                <a:spcPts val="0"/>
              </a:spcBef>
              <a:spcAft>
                <a:spcPts val="0"/>
              </a:spcAft>
              <a:buNone/>
            </a:pPr>
            <a:r>
              <a:t/>
            </a:r>
            <a:endParaRPr sz="1300"/>
          </a:p>
        </p:txBody>
      </p:sp>
      <p:cxnSp>
        <p:nvCxnSpPr>
          <p:cNvPr id="282" name="Google Shape;282;p38"/>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9"/>
          <p:cNvSpPr txBox="1"/>
          <p:nvPr>
            <p:ph type="title"/>
          </p:nvPr>
        </p:nvSpPr>
        <p:spPr>
          <a:xfrm>
            <a:off x="722375" y="293600"/>
            <a:ext cx="6590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t>Case Study: </a:t>
            </a:r>
            <a:r>
              <a:rPr i="1" lang="en" sz="1900"/>
              <a:t>An Empirical Study of Refactoring Rhythms and Tactics in the Software Development Process</a:t>
            </a:r>
            <a:endParaRPr i="1" sz="1900"/>
          </a:p>
        </p:txBody>
      </p:sp>
      <p:sp>
        <p:nvSpPr>
          <p:cNvPr id="288" name="Google Shape;288;p39"/>
          <p:cNvSpPr txBox="1"/>
          <p:nvPr>
            <p:ph idx="1" type="subTitle"/>
          </p:nvPr>
        </p:nvSpPr>
        <p:spPr>
          <a:xfrm>
            <a:off x="722375" y="1282950"/>
            <a:ext cx="7208700" cy="3165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b="1" lang="en" sz="1400"/>
              <a:t>Refactoring rhythms do not have a significant impact on code quality. </a:t>
            </a:r>
            <a:r>
              <a:rPr lang="en" sz="1400"/>
              <a:t>The two most common refactoring rhythms studied in this paper are all-day and work-day refactoring rhythms.</a:t>
            </a:r>
            <a:endParaRPr sz="1400"/>
          </a:p>
          <a:p>
            <a:pPr indent="-317500" lvl="0" marL="457200" rtl="0" algn="l">
              <a:spcBef>
                <a:spcPts val="0"/>
              </a:spcBef>
              <a:spcAft>
                <a:spcPts val="0"/>
              </a:spcAft>
              <a:buSzPts val="1400"/>
              <a:buAutoNum type="arabicPeriod"/>
            </a:pPr>
            <a:r>
              <a:rPr b="1" lang="en" sz="1400"/>
              <a:t>Different refactoring tactics have different impacts on code quality:</a:t>
            </a:r>
            <a:r>
              <a:rPr lang="en" sz="1400"/>
              <a:t> </a:t>
            </a:r>
            <a:r>
              <a:rPr lang="en" sz="1400"/>
              <a:t>root canal</a:t>
            </a:r>
            <a:r>
              <a:rPr lang="en" sz="1400"/>
              <a:t>-based refactoring is more likely than </a:t>
            </a:r>
            <a:r>
              <a:rPr lang="en" sz="1400"/>
              <a:t>floss-based refactoring</a:t>
            </a:r>
            <a:r>
              <a:rPr lang="en" sz="1400"/>
              <a:t> to be associated with better code quality.</a:t>
            </a:r>
            <a:endParaRPr sz="1400"/>
          </a:p>
          <a:p>
            <a:pPr indent="-317500" lvl="0" marL="914400" rtl="0" algn="l">
              <a:spcBef>
                <a:spcPts val="0"/>
              </a:spcBef>
              <a:spcAft>
                <a:spcPts val="0"/>
              </a:spcAft>
              <a:buSzPts val="1400"/>
              <a:buChar char="-"/>
            </a:pPr>
            <a:r>
              <a:rPr lang="en" sz="1400"/>
              <a:t>Root canal-based tactics lead to an average decrease in the frequency of code smells for 28 out of 35 code smell types studied.</a:t>
            </a:r>
            <a:endParaRPr sz="1400"/>
          </a:p>
          <a:p>
            <a:pPr indent="-317500" lvl="0" marL="914400" rtl="0" algn="l">
              <a:spcBef>
                <a:spcPts val="0"/>
              </a:spcBef>
              <a:spcAft>
                <a:spcPts val="0"/>
              </a:spcAft>
              <a:buSzPts val="1400"/>
              <a:buChar char="-"/>
            </a:pPr>
            <a:r>
              <a:rPr lang="en" sz="1400"/>
              <a:t>Floss-based tactics lead to an average </a:t>
            </a:r>
            <a:r>
              <a:rPr i="1" lang="en" sz="1400"/>
              <a:t>increase</a:t>
            </a:r>
            <a:r>
              <a:rPr lang="en" sz="1400"/>
              <a:t> in the frequency of code smells.</a:t>
            </a:r>
            <a:endParaRPr sz="1400"/>
          </a:p>
          <a:p>
            <a:pPr indent="-317500" lvl="0" marL="457200" rtl="0" algn="l">
              <a:spcBef>
                <a:spcPts val="0"/>
              </a:spcBef>
              <a:spcAft>
                <a:spcPts val="0"/>
              </a:spcAft>
              <a:buSzPts val="1400"/>
              <a:buAutoNum type="arabicPeriod"/>
            </a:pPr>
            <a:r>
              <a:rPr lang="en" sz="1400"/>
              <a:t>“...</a:t>
            </a:r>
            <a:r>
              <a:rPr b="1" lang="en" sz="1400"/>
              <a:t>We propose the inclusion of dedicated refactoring tasks within the development timeline.</a:t>
            </a:r>
            <a:r>
              <a:rPr lang="en" sz="1400"/>
              <a:t> While this approach may necessitate additional time investment, it proves beneficial for developers to conduct long-term maintenance tasks on code quality.”</a:t>
            </a:r>
            <a:endParaRPr sz="1400"/>
          </a:p>
          <a:p>
            <a:pPr indent="0" lvl="0" marL="0" rtl="0" algn="l">
              <a:spcBef>
                <a:spcPts val="0"/>
              </a:spcBef>
              <a:spcAft>
                <a:spcPts val="0"/>
              </a:spcAft>
              <a:buNone/>
            </a:pPr>
            <a:r>
              <a:t/>
            </a:r>
            <a:endParaRPr sz="1400"/>
          </a:p>
        </p:txBody>
      </p:sp>
      <p:cxnSp>
        <p:nvCxnSpPr>
          <p:cNvPr id="289" name="Google Shape;289;p39"/>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0"/>
          <p:cNvSpPr txBox="1"/>
          <p:nvPr>
            <p:ph type="title"/>
          </p:nvPr>
        </p:nvSpPr>
        <p:spPr>
          <a:xfrm>
            <a:off x="722375" y="448050"/>
            <a:ext cx="56505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Principles of Refactoring</a:t>
            </a:r>
            <a:endParaRPr/>
          </a:p>
        </p:txBody>
      </p:sp>
      <p:sp>
        <p:nvSpPr>
          <p:cNvPr id="295" name="Google Shape;295;p40"/>
          <p:cNvSpPr txBox="1"/>
          <p:nvPr>
            <p:ph idx="1" type="subTitle"/>
          </p:nvPr>
        </p:nvSpPr>
        <p:spPr>
          <a:xfrm>
            <a:off x="977450" y="1242938"/>
            <a:ext cx="6516000" cy="2248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Best practices for refactoring include:</a:t>
            </a:r>
            <a:endParaRPr sz="1500"/>
          </a:p>
          <a:p>
            <a:pPr indent="-323850" lvl="0" marL="914400" rtl="0" algn="l">
              <a:spcBef>
                <a:spcPts val="0"/>
              </a:spcBef>
              <a:spcAft>
                <a:spcPts val="0"/>
              </a:spcAft>
              <a:buSzPts val="1500"/>
              <a:buChar char="-"/>
            </a:pPr>
            <a:r>
              <a:rPr lang="en" sz="1500"/>
              <a:t>Make incremental changes to minimize the risk of introducing bugs</a:t>
            </a:r>
            <a:endParaRPr sz="1500"/>
          </a:p>
          <a:p>
            <a:pPr indent="-323850" lvl="0" marL="914400" rtl="0" algn="l">
              <a:spcBef>
                <a:spcPts val="0"/>
              </a:spcBef>
              <a:spcAft>
                <a:spcPts val="0"/>
              </a:spcAft>
              <a:buSzPts val="1500"/>
              <a:buChar char="-"/>
            </a:pPr>
            <a:r>
              <a:rPr lang="en" sz="1500"/>
              <a:t>Utilize version control to ensure that changes can be rolled back</a:t>
            </a:r>
            <a:endParaRPr sz="1500"/>
          </a:p>
          <a:p>
            <a:pPr indent="-323850" lvl="0" marL="914400" rtl="0" algn="l">
              <a:spcBef>
                <a:spcPts val="0"/>
              </a:spcBef>
              <a:spcAft>
                <a:spcPts val="0"/>
              </a:spcAft>
              <a:buSzPts val="1500"/>
              <a:buChar char="-"/>
            </a:pPr>
            <a:r>
              <a:rPr lang="en" sz="1500"/>
              <a:t>Document important refactoring decisions, rationale, and outcomes for future developers</a:t>
            </a:r>
            <a:endParaRPr sz="1500"/>
          </a:p>
          <a:p>
            <a:pPr indent="-323850" lvl="0" marL="914400" rtl="0" algn="l">
              <a:spcBef>
                <a:spcPts val="0"/>
              </a:spcBef>
              <a:spcAft>
                <a:spcPts val="0"/>
              </a:spcAft>
              <a:buSzPts val="1500"/>
              <a:buChar char="-"/>
            </a:pPr>
            <a:r>
              <a:rPr lang="en" sz="1500"/>
              <a:t>Practice TDD and run tests frequently to ensure that functionality is preserved.</a:t>
            </a:r>
            <a:endParaRPr sz="1500"/>
          </a:p>
        </p:txBody>
      </p:sp>
      <p:cxnSp>
        <p:nvCxnSpPr>
          <p:cNvPr id="296" name="Google Shape;296;p40"/>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
        <p:nvSpPr>
          <p:cNvPr id="297" name="Google Shape;297;p40"/>
          <p:cNvSpPr txBox="1"/>
          <p:nvPr>
            <p:ph type="title"/>
          </p:nvPr>
        </p:nvSpPr>
        <p:spPr>
          <a:xfrm>
            <a:off x="3010400" y="4611025"/>
            <a:ext cx="2450100" cy="4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—MARTIN FOWLER</a:t>
            </a:r>
            <a:endParaRPr sz="2000"/>
          </a:p>
        </p:txBody>
      </p:sp>
      <p:sp>
        <p:nvSpPr>
          <p:cNvPr id="298" name="Google Shape;298;p40"/>
          <p:cNvSpPr txBox="1"/>
          <p:nvPr>
            <p:ph idx="1" type="subTitle"/>
          </p:nvPr>
        </p:nvSpPr>
        <p:spPr>
          <a:xfrm>
            <a:off x="1629050" y="3658399"/>
            <a:ext cx="5212800" cy="8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500"/>
              <a:t>“If you can get today’s work done today, but you do it in such a way that you can’t possibly get tomorrow’s work done tomorrow, then you lose.”</a:t>
            </a:r>
            <a:endParaRPr i="1" sz="1500"/>
          </a:p>
        </p:txBody>
      </p:sp>
      <p:cxnSp>
        <p:nvCxnSpPr>
          <p:cNvPr id="299" name="Google Shape;299;p40"/>
          <p:cNvCxnSpPr/>
          <p:nvPr/>
        </p:nvCxnSpPr>
        <p:spPr>
          <a:xfrm rot="10800000">
            <a:off x="3010400" y="4675387"/>
            <a:ext cx="2450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1"/>
          <p:cNvSpPr txBox="1"/>
          <p:nvPr>
            <p:ph type="title"/>
          </p:nvPr>
        </p:nvSpPr>
        <p:spPr>
          <a:xfrm>
            <a:off x="722375" y="448050"/>
            <a:ext cx="56505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Refactoring Process</a:t>
            </a:r>
            <a:endParaRPr/>
          </a:p>
        </p:txBody>
      </p:sp>
      <p:cxnSp>
        <p:nvCxnSpPr>
          <p:cNvPr id="305" name="Google Shape;305;p41"/>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pic>
        <p:nvPicPr>
          <p:cNvPr id="306" name="Google Shape;306;p41"/>
          <p:cNvPicPr preferRelativeResize="0"/>
          <p:nvPr/>
        </p:nvPicPr>
        <p:blipFill>
          <a:blip r:embed="rId3">
            <a:alphaModFix/>
          </a:blip>
          <a:stretch>
            <a:fillRect/>
          </a:stretch>
        </p:blipFill>
        <p:spPr>
          <a:xfrm>
            <a:off x="2068475" y="1128500"/>
            <a:ext cx="4607924" cy="38894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2"/>
          <p:cNvSpPr txBox="1"/>
          <p:nvPr>
            <p:ph type="title"/>
          </p:nvPr>
        </p:nvSpPr>
        <p:spPr>
          <a:xfrm>
            <a:off x="722375" y="448050"/>
            <a:ext cx="56247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Refactoring in JetBrains Rider</a:t>
            </a:r>
            <a:endParaRPr/>
          </a:p>
        </p:txBody>
      </p:sp>
      <p:sp>
        <p:nvSpPr>
          <p:cNvPr id="312" name="Google Shape;312;p42"/>
          <p:cNvSpPr txBox="1"/>
          <p:nvPr>
            <p:ph idx="1" type="subTitle"/>
          </p:nvPr>
        </p:nvSpPr>
        <p:spPr>
          <a:xfrm>
            <a:off x="722375" y="1128500"/>
            <a:ext cx="6834600" cy="3753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JetBrains Rider provides a toolbox of built-in refactorings. It also has intelligent code analysis to provide context-aware suggestions for refactoring.</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Rider can use the ReSharper plugin with seamless integration.</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Rider allows developers to customize refactorings, keyboard shortcuts</a:t>
            </a:r>
            <a:r>
              <a:rPr lang="en" sz="1600"/>
              <a:t>, and code analysis settings to match their preferences and workflows.</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Find more </a:t>
            </a:r>
            <a:r>
              <a:rPr lang="en" sz="1600"/>
              <a:t>information</a:t>
            </a:r>
            <a:r>
              <a:rPr lang="en" sz="1600"/>
              <a:t> about Refactoring in JetBrains Rider here:</a:t>
            </a:r>
            <a:endParaRPr sz="1600"/>
          </a:p>
          <a:p>
            <a:pPr indent="0" lvl="0" marL="457200" rtl="0" algn="l">
              <a:spcBef>
                <a:spcPts val="0"/>
              </a:spcBef>
              <a:spcAft>
                <a:spcPts val="0"/>
              </a:spcAft>
              <a:buNone/>
            </a:pPr>
            <a:r>
              <a:rPr lang="en" sz="1600" u="sng">
                <a:solidFill>
                  <a:schemeClr val="hlink"/>
                </a:solidFill>
                <a:hlinkClick r:id="rId3"/>
              </a:rPr>
              <a:t>https://www.jetbrains.com/help/rider/Refactorings__Index.html</a:t>
            </a:r>
            <a:r>
              <a:rPr lang="en" sz="1600"/>
              <a:t>.</a:t>
            </a:r>
            <a:endParaRPr sz="1600"/>
          </a:p>
          <a:p>
            <a:pPr indent="0" lvl="0" marL="457200" rtl="0" algn="l">
              <a:spcBef>
                <a:spcPts val="0"/>
              </a:spcBef>
              <a:spcAft>
                <a:spcPts val="0"/>
              </a:spcAft>
              <a:buNone/>
            </a:pPr>
            <a:r>
              <a:rPr lang="en" sz="1600"/>
              <a:t>This includes instructions to refactor and common keyboard shortcuts.</a:t>
            </a:r>
            <a:endParaRPr sz="1600"/>
          </a:p>
        </p:txBody>
      </p:sp>
      <p:cxnSp>
        <p:nvCxnSpPr>
          <p:cNvPr id="313" name="Google Shape;313;p42"/>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3"/>
          <p:cNvSpPr txBox="1"/>
          <p:nvPr>
            <p:ph type="title"/>
          </p:nvPr>
        </p:nvSpPr>
        <p:spPr>
          <a:xfrm>
            <a:off x="722375" y="448050"/>
            <a:ext cx="52356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Refactoring in Visual Studio</a:t>
            </a:r>
            <a:endParaRPr/>
          </a:p>
        </p:txBody>
      </p:sp>
      <p:sp>
        <p:nvSpPr>
          <p:cNvPr id="319" name="Google Shape;319;p43"/>
          <p:cNvSpPr txBox="1"/>
          <p:nvPr>
            <p:ph idx="1" type="subTitle"/>
          </p:nvPr>
        </p:nvSpPr>
        <p:spPr>
          <a:xfrm>
            <a:off x="722375" y="1128500"/>
            <a:ext cx="6834600" cy="3753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Visual Studio includes a robust set of tools for 60+ refactorings via the ReSharper plugin, including:</a:t>
            </a:r>
            <a:endParaRPr sz="1600"/>
          </a:p>
          <a:p>
            <a:pPr indent="-330200" lvl="0" marL="914400" rtl="0" algn="l">
              <a:spcBef>
                <a:spcPts val="0"/>
              </a:spcBef>
              <a:spcAft>
                <a:spcPts val="0"/>
              </a:spcAft>
              <a:buSzPts val="1600"/>
              <a:buAutoNum type="arabicPeriod"/>
            </a:pPr>
            <a:r>
              <a:rPr b="1" lang="en" sz="1600"/>
              <a:t>Rename</a:t>
            </a:r>
            <a:r>
              <a:rPr lang="en" sz="1600"/>
              <a:t>: Easily rename variables, methods, classes, or other symbols across the entire solution</a:t>
            </a:r>
            <a:endParaRPr sz="1600"/>
          </a:p>
          <a:p>
            <a:pPr indent="-330200" lvl="0" marL="914400" rtl="0" algn="l">
              <a:spcBef>
                <a:spcPts val="0"/>
              </a:spcBef>
              <a:spcAft>
                <a:spcPts val="0"/>
              </a:spcAft>
              <a:buSzPts val="1600"/>
              <a:buAutoNum type="arabicPeriod"/>
            </a:pPr>
            <a:r>
              <a:rPr b="1" lang="en" sz="1600"/>
              <a:t>Extract Method</a:t>
            </a:r>
            <a:r>
              <a:rPr lang="en" sz="1600"/>
              <a:t>: Extract code fragments into separate methods</a:t>
            </a:r>
            <a:endParaRPr sz="1600"/>
          </a:p>
          <a:p>
            <a:pPr indent="-330200" lvl="0" marL="914400" rtl="0" algn="l">
              <a:spcBef>
                <a:spcPts val="0"/>
              </a:spcBef>
              <a:spcAft>
                <a:spcPts val="0"/>
              </a:spcAft>
              <a:buSzPts val="1600"/>
              <a:buAutoNum type="arabicPeriod"/>
            </a:pPr>
            <a:r>
              <a:rPr b="1" lang="en" sz="1600"/>
              <a:t>Move Type</a:t>
            </a:r>
            <a:r>
              <a:rPr lang="en" sz="1600"/>
              <a:t>: Move classes or types to different namespaces or projects</a:t>
            </a:r>
            <a:endParaRPr sz="1600"/>
          </a:p>
          <a:p>
            <a:pPr indent="0" lvl="0" marL="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ReSharper conducts on-the-fly code quality analysis and provides real-time suggestions and warnings for potential refactorings, which can be accessed directly from the context menu or via keyboard shortcuts.</a:t>
            </a:r>
            <a:endParaRPr sz="1600"/>
          </a:p>
          <a:p>
            <a:pPr indent="-330200" lvl="0" marL="457200" rtl="0" algn="l">
              <a:spcBef>
                <a:spcPts val="0"/>
              </a:spcBef>
              <a:spcAft>
                <a:spcPts val="0"/>
              </a:spcAft>
              <a:buSzPts val="1600"/>
              <a:buChar char="●"/>
            </a:pPr>
            <a:r>
              <a:rPr lang="en" sz="1600"/>
              <a:t>You can configure and apply code style based on your personal preferences or your team standard.</a:t>
            </a:r>
            <a:endParaRPr sz="1600"/>
          </a:p>
        </p:txBody>
      </p:sp>
      <p:cxnSp>
        <p:nvCxnSpPr>
          <p:cNvPr id="320" name="Google Shape;320;p43"/>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6"/>
          <p:cNvSpPr txBox="1"/>
          <p:nvPr>
            <p:ph type="title"/>
          </p:nvPr>
        </p:nvSpPr>
        <p:spPr>
          <a:xfrm>
            <a:off x="722375" y="448050"/>
            <a:ext cx="39084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Refactoring?</a:t>
            </a:r>
            <a:endParaRPr/>
          </a:p>
        </p:txBody>
      </p:sp>
      <p:sp>
        <p:nvSpPr>
          <p:cNvPr id="175" name="Google Shape;175;p26"/>
          <p:cNvSpPr txBox="1"/>
          <p:nvPr>
            <p:ph idx="1" type="subTitle"/>
          </p:nvPr>
        </p:nvSpPr>
        <p:spPr>
          <a:xfrm>
            <a:off x="977450" y="1186775"/>
            <a:ext cx="6516000" cy="3407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b="1" lang="en" sz="1500"/>
              <a:t>Refactoring </a:t>
            </a:r>
            <a:r>
              <a:rPr lang="en" sz="1500"/>
              <a:t>is the process of restructuring an existing body of code, altering its internal structure without changing its external behavior.</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Refactoring consists of a series of small behavior-preserving transformations.</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Individual transformations do little, but a sequence of refactorings can produce a significant restructuring.</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Since each refactoring is small, it's less likely to go wrong. The system is kept fully working after each refactoring, reducing the chances that a system can get seriously broken</a:t>
            </a:r>
            <a:r>
              <a:rPr lang="en" sz="1500"/>
              <a:t> during the restructuring</a:t>
            </a:r>
            <a:r>
              <a:rPr lang="en" sz="1500"/>
              <a:t>.</a:t>
            </a:r>
            <a:endParaRPr sz="1500"/>
          </a:p>
          <a:p>
            <a:pPr indent="0" lvl="0" marL="0" rtl="0" algn="l">
              <a:spcBef>
                <a:spcPts val="0"/>
              </a:spcBef>
              <a:spcAft>
                <a:spcPts val="0"/>
              </a:spcAft>
              <a:buNone/>
            </a:pPr>
            <a:r>
              <a:t/>
            </a:r>
            <a:endParaRPr/>
          </a:p>
        </p:txBody>
      </p:sp>
      <p:cxnSp>
        <p:nvCxnSpPr>
          <p:cNvPr id="176" name="Google Shape;176;p26"/>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44"/>
          <p:cNvSpPr txBox="1"/>
          <p:nvPr>
            <p:ph type="title"/>
          </p:nvPr>
        </p:nvSpPr>
        <p:spPr>
          <a:xfrm>
            <a:off x="722375" y="448050"/>
            <a:ext cx="39084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326" name="Google Shape;326;p44"/>
          <p:cNvSpPr txBox="1"/>
          <p:nvPr>
            <p:ph idx="1" type="subTitle"/>
          </p:nvPr>
        </p:nvSpPr>
        <p:spPr>
          <a:xfrm>
            <a:off x="977450" y="1186775"/>
            <a:ext cx="6516000" cy="37935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Refactoring </a:t>
            </a:r>
            <a:r>
              <a:rPr lang="en" sz="1500"/>
              <a:t>is the process of improving the internal quality of software without affecting its functionalities.</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We should refactor when our program has code smells or performance issues. If we don’t refactor, our code becomes less readable, maintainable, and extensible over time.</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We should set aside dedicated time to refactor rather than only incorporating it into other tasks (root canal-based approach vs floss-based approach).</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When refactoring, remember to make incremental changes, use version control, document your changes, and use test-driven development.</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Time for the coding demo!</a:t>
            </a:r>
            <a:endParaRPr sz="1500"/>
          </a:p>
          <a:p>
            <a:pPr indent="0" lvl="0" marL="0" rtl="0" algn="l">
              <a:spcBef>
                <a:spcPts val="0"/>
              </a:spcBef>
              <a:spcAft>
                <a:spcPts val="0"/>
              </a:spcAft>
              <a:buNone/>
            </a:pPr>
            <a:r>
              <a:t/>
            </a:r>
            <a:endParaRPr/>
          </a:p>
        </p:txBody>
      </p:sp>
      <p:cxnSp>
        <p:nvCxnSpPr>
          <p:cNvPr id="327" name="Google Shape;327;p44"/>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7"/>
          <p:cNvSpPr txBox="1"/>
          <p:nvPr>
            <p:ph type="title"/>
          </p:nvPr>
        </p:nvSpPr>
        <p:spPr>
          <a:xfrm>
            <a:off x="1964700" y="3537588"/>
            <a:ext cx="5214600" cy="5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—MARTIN FOWLER</a:t>
            </a:r>
            <a:endParaRPr/>
          </a:p>
        </p:txBody>
      </p:sp>
      <p:sp>
        <p:nvSpPr>
          <p:cNvPr id="182" name="Google Shape;182;p27"/>
          <p:cNvSpPr txBox="1"/>
          <p:nvPr>
            <p:ph idx="1" type="subTitle"/>
          </p:nvPr>
        </p:nvSpPr>
        <p:spPr>
          <a:xfrm>
            <a:off x="1965600" y="1073997"/>
            <a:ext cx="5212800" cy="2231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“Whenever I have to think to understand what the code is doing, I ask myself if I can refactor the code to make that understanding more apparent.”</a:t>
            </a:r>
            <a:endParaRPr/>
          </a:p>
        </p:txBody>
      </p:sp>
      <p:cxnSp>
        <p:nvCxnSpPr>
          <p:cNvPr id="183" name="Google Shape;183;p27"/>
          <p:cNvCxnSpPr/>
          <p:nvPr/>
        </p:nvCxnSpPr>
        <p:spPr>
          <a:xfrm rot="10800000">
            <a:off x="3346950" y="3424347"/>
            <a:ext cx="2450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txBox="1"/>
          <p:nvPr>
            <p:ph type="title"/>
          </p:nvPr>
        </p:nvSpPr>
        <p:spPr>
          <a:xfrm>
            <a:off x="722375" y="448050"/>
            <a:ext cx="57195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Basic Examples: Inline Variable</a:t>
            </a:r>
            <a:endParaRPr/>
          </a:p>
        </p:txBody>
      </p:sp>
      <p:sp>
        <p:nvSpPr>
          <p:cNvPr id="189" name="Google Shape;189;p28"/>
          <p:cNvSpPr txBox="1"/>
          <p:nvPr>
            <p:ph idx="1" type="subTitle"/>
          </p:nvPr>
        </p:nvSpPr>
        <p:spPr>
          <a:xfrm>
            <a:off x="811650" y="1252350"/>
            <a:ext cx="6516000" cy="1288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The </a:t>
            </a:r>
            <a:r>
              <a:rPr b="1" lang="en" sz="1500"/>
              <a:t>Inline Variable</a:t>
            </a:r>
            <a:r>
              <a:rPr lang="en" sz="1500"/>
              <a:t> refactoring involves replacing a temporary variable with its initial expression.</a:t>
            </a:r>
            <a:endParaRPr sz="1500"/>
          </a:p>
          <a:p>
            <a:pPr indent="0" lvl="0" marL="0" rtl="0" algn="l">
              <a:spcBef>
                <a:spcPts val="0"/>
              </a:spcBef>
              <a:spcAft>
                <a:spcPts val="0"/>
              </a:spcAft>
              <a:buNone/>
            </a:pPr>
            <a:r>
              <a:t/>
            </a:r>
            <a:endParaRPr sz="1500"/>
          </a:p>
          <a:p>
            <a:pPr indent="-323850" lvl="0" marL="457200" rtl="0" algn="l">
              <a:spcBef>
                <a:spcPts val="0"/>
              </a:spcBef>
              <a:spcAft>
                <a:spcPts val="0"/>
              </a:spcAft>
              <a:buSzPts val="1500"/>
              <a:buChar char="●"/>
            </a:pPr>
            <a:r>
              <a:rPr lang="en" sz="1500"/>
              <a:t>If the temporary variable is not used multiple times, this refactoring can make the code more concise.</a:t>
            </a:r>
            <a:endParaRPr sz="1500"/>
          </a:p>
        </p:txBody>
      </p:sp>
      <p:cxnSp>
        <p:nvCxnSpPr>
          <p:cNvPr id="190" name="Google Shape;190;p28"/>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
        <p:nvSpPr>
          <p:cNvPr id="191" name="Google Shape;191;p28"/>
          <p:cNvSpPr txBox="1"/>
          <p:nvPr/>
        </p:nvSpPr>
        <p:spPr>
          <a:xfrm>
            <a:off x="2169563" y="2716625"/>
            <a:ext cx="4635900" cy="646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1"/>
                </a:solidFill>
                <a:latin typeface="Courier New"/>
                <a:ea typeface="Courier New"/>
                <a:cs typeface="Courier New"/>
                <a:sym typeface="Courier New"/>
              </a:rPr>
              <a:t>int </a:t>
            </a:r>
            <a:r>
              <a:rPr lang="en" sz="1500">
                <a:solidFill>
                  <a:schemeClr val="dk1"/>
                </a:solidFill>
                <a:latin typeface="Courier New"/>
                <a:ea typeface="Courier New"/>
                <a:cs typeface="Courier New"/>
                <a:sym typeface="Courier New"/>
              </a:rPr>
              <a:t>basePrice = anOrder.basePrice;</a:t>
            </a:r>
            <a:endParaRPr sz="15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500">
                <a:solidFill>
                  <a:schemeClr val="dk1"/>
                </a:solidFill>
                <a:latin typeface="Courier New"/>
                <a:ea typeface="Courier New"/>
                <a:cs typeface="Courier New"/>
                <a:sym typeface="Courier New"/>
              </a:rPr>
              <a:t>return (basePrice &gt; 1000);</a:t>
            </a:r>
            <a:endParaRPr sz="1500">
              <a:solidFill>
                <a:schemeClr val="dk1"/>
              </a:solidFill>
              <a:latin typeface="Courier New"/>
              <a:ea typeface="Courier New"/>
              <a:cs typeface="Courier New"/>
              <a:sym typeface="Courier New"/>
            </a:endParaRPr>
          </a:p>
        </p:txBody>
      </p:sp>
      <p:sp>
        <p:nvSpPr>
          <p:cNvPr id="192" name="Google Shape;192;p28"/>
          <p:cNvSpPr txBox="1"/>
          <p:nvPr/>
        </p:nvSpPr>
        <p:spPr>
          <a:xfrm>
            <a:off x="2608350" y="4572000"/>
            <a:ext cx="3927300" cy="415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500">
                <a:solidFill>
                  <a:schemeClr val="dk1"/>
                </a:solidFill>
                <a:latin typeface="Courier New"/>
                <a:ea typeface="Courier New"/>
                <a:cs typeface="Courier New"/>
                <a:sym typeface="Courier New"/>
              </a:rPr>
              <a:t>return anOrder.basePrice &gt; 1000;</a:t>
            </a:r>
            <a:endParaRPr sz="1500">
              <a:solidFill>
                <a:schemeClr val="dk1"/>
              </a:solidFill>
              <a:latin typeface="Courier New"/>
              <a:ea typeface="Courier New"/>
              <a:cs typeface="Courier New"/>
              <a:sym typeface="Courier New"/>
            </a:endParaRPr>
          </a:p>
        </p:txBody>
      </p:sp>
      <p:pic>
        <p:nvPicPr>
          <p:cNvPr id="193" name="Google Shape;193;p28"/>
          <p:cNvPicPr preferRelativeResize="0"/>
          <p:nvPr/>
        </p:nvPicPr>
        <p:blipFill>
          <a:blip r:embed="rId3">
            <a:alphaModFix/>
          </a:blip>
          <a:stretch>
            <a:fillRect/>
          </a:stretch>
        </p:blipFill>
        <p:spPr>
          <a:xfrm>
            <a:off x="4082038" y="3562073"/>
            <a:ext cx="810975" cy="810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9"/>
          <p:cNvSpPr txBox="1"/>
          <p:nvPr>
            <p:ph type="title"/>
          </p:nvPr>
        </p:nvSpPr>
        <p:spPr>
          <a:xfrm>
            <a:off x="722375" y="448050"/>
            <a:ext cx="66054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Basic Examples: Replace Magic Literal</a:t>
            </a:r>
            <a:endParaRPr sz="2700"/>
          </a:p>
        </p:txBody>
      </p:sp>
      <p:sp>
        <p:nvSpPr>
          <p:cNvPr id="199" name="Google Shape;199;p29"/>
          <p:cNvSpPr txBox="1"/>
          <p:nvPr>
            <p:ph idx="1" type="subTitle"/>
          </p:nvPr>
        </p:nvSpPr>
        <p:spPr>
          <a:xfrm>
            <a:off x="811650" y="1164313"/>
            <a:ext cx="6516000" cy="1288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The </a:t>
            </a:r>
            <a:r>
              <a:rPr b="1" lang="en" sz="1500"/>
              <a:t>Replace Magic Literal</a:t>
            </a:r>
            <a:r>
              <a:rPr lang="en" sz="1500"/>
              <a:t> refactoring replaces hard-coded literal values in code with named constants or variables.</a:t>
            </a:r>
            <a:endParaRPr sz="1500"/>
          </a:p>
          <a:p>
            <a:pPr indent="-323850" lvl="0" marL="457200" rtl="0" algn="l">
              <a:spcBef>
                <a:spcPts val="0"/>
              </a:spcBef>
              <a:spcAft>
                <a:spcPts val="0"/>
              </a:spcAft>
              <a:buSzPts val="1500"/>
              <a:buChar char="●"/>
            </a:pPr>
            <a:r>
              <a:rPr lang="en" sz="1500"/>
              <a:t>This refactoring makes the code easier to understand and centralizes the definition of constants, making it simpler to update them in the future.</a:t>
            </a:r>
            <a:endParaRPr sz="1500"/>
          </a:p>
        </p:txBody>
      </p:sp>
      <p:cxnSp>
        <p:nvCxnSpPr>
          <p:cNvPr id="200" name="Google Shape;200;p29"/>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
        <p:nvSpPr>
          <p:cNvPr id="201" name="Google Shape;201;p29"/>
          <p:cNvSpPr txBox="1"/>
          <p:nvPr/>
        </p:nvSpPr>
        <p:spPr>
          <a:xfrm>
            <a:off x="1893275" y="2540550"/>
            <a:ext cx="4263600" cy="845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chemeClr val="dk1"/>
                </a:solidFill>
                <a:latin typeface="Courier New"/>
                <a:ea typeface="Courier New"/>
                <a:cs typeface="Courier New"/>
                <a:sym typeface="Courier New"/>
              </a:rPr>
              <a:t>function potentialEnergy(mass, height) {</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300">
                <a:solidFill>
                  <a:schemeClr val="dk1"/>
                </a:solidFill>
                <a:latin typeface="Courier New"/>
                <a:ea typeface="Courier New"/>
                <a:cs typeface="Courier New"/>
                <a:sym typeface="Courier New"/>
              </a:rPr>
              <a:t>  return mass * 9.81 * height;</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p:txBody>
      </p:sp>
      <p:sp>
        <p:nvSpPr>
          <p:cNvPr id="202" name="Google Shape;202;p29"/>
          <p:cNvSpPr txBox="1"/>
          <p:nvPr/>
        </p:nvSpPr>
        <p:spPr>
          <a:xfrm>
            <a:off x="1892850" y="3995400"/>
            <a:ext cx="4353600" cy="1075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300">
                <a:solidFill>
                  <a:schemeClr val="dk1"/>
                </a:solidFill>
                <a:latin typeface="Courier New"/>
                <a:ea typeface="Courier New"/>
                <a:cs typeface="Courier New"/>
                <a:sym typeface="Courier New"/>
              </a:rPr>
              <a:t>const STANDARD_GRAVITY = 9.81;</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300">
                <a:solidFill>
                  <a:schemeClr val="dk1"/>
                </a:solidFill>
                <a:latin typeface="Courier New"/>
                <a:ea typeface="Courier New"/>
                <a:cs typeface="Courier New"/>
                <a:sym typeface="Courier New"/>
              </a:rPr>
              <a:t>function potentialEnergy(mass, height) {</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300">
                <a:solidFill>
                  <a:schemeClr val="dk1"/>
                </a:solidFill>
                <a:latin typeface="Courier New"/>
                <a:ea typeface="Courier New"/>
                <a:cs typeface="Courier New"/>
                <a:sym typeface="Courier New"/>
              </a:rPr>
              <a:t>  return mass * STANDARD_GRAVITY * height;</a:t>
            </a:r>
            <a:endParaRPr sz="13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300">
                <a:solidFill>
                  <a:schemeClr val="dk1"/>
                </a:solidFill>
                <a:latin typeface="Courier New"/>
                <a:ea typeface="Courier New"/>
                <a:cs typeface="Courier New"/>
                <a:sym typeface="Courier New"/>
              </a:rPr>
              <a:t>}</a:t>
            </a:r>
            <a:endParaRPr sz="1700">
              <a:solidFill>
                <a:schemeClr val="dk1"/>
              </a:solidFill>
              <a:latin typeface="Courier New"/>
              <a:ea typeface="Courier New"/>
              <a:cs typeface="Courier New"/>
              <a:sym typeface="Courier New"/>
            </a:endParaRPr>
          </a:p>
        </p:txBody>
      </p:sp>
      <p:pic>
        <p:nvPicPr>
          <p:cNvPr id="203" name="Google Shape;203;p29"/>
          <p:cNvPicPr preferRelativeResize="0"/>
          <p:nvPr/>
        </p:nvPicPr>
        <p:blipFill>
          <a:blip r:embed="rId3">
            <a:alphaModFix/>
          </a:blip>
          <a:stretch>
            <a:fillRect/>
          </a:stretch>
        </p:blipFill>
        <p:spPr>
          <a:xfrm>
            <a:off x="3824537" y="3445402"/>
            <a:ext cx="490225" cy="490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0"/>
          <p:cNvSpPr txBox="1"/>
          <p:nvPr>
            <p:ph type="title"/>
          </p:nvPr>
        </p:nvSpPr>
        <p:spPr>
          <a:xfrm>
            <a:off x="722375" y="448050"/>
            <a:ext cx="66054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Ex: Refactoring for Unnecessary Code</a:t>
            </a:r>
            <a:endParaRPr sz="2700"/>
          </a:p>
        </p:txBody>
      </p:sp>
      <p:sp>
        <p:nvSpPr>
          <p:cNvPr id="209" name="Google Shape;209;p30"/>
          <p:cNvSpPr txBox="1"/>
          <p:nvPr>
            <p:ph idx="1" type="subTitle"/>
          </p:nvPr>
        </p:nvSpPr>
        <p:spPr>
          <a:xfrm>
            <a:off x="811650" y="1164323"/>
            <a:ext cx="6516000" cy="1075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The </a:t>
            </a:r>
            <a:r>
              <a:rPr b="1" lang="en" sz="1500"/>
              <a:t>Remove Middle Man </a:t>
            </a:r>
            <a:r>
              <a:rPr lang="en" sz="1500"/>
              <a:t>refactoring eliminates unnecessary layers of abstraction by directly accessing the desired functionality or data, instead of going through an interme</a:t>
            </a:r>
            <a:r>
              <a:rPr lang="en" sz="1500"/>
              <a:t>diate object or method.</a:t>
            </a:r>
            <a:endParaRPr sz="1500"/>
          </a:p>
        </p:txBody>
      </p:sp>
      <p:cxnSp>
        <p:nvCxnSpPr>
          <p:cNvPr id="210" name="Google Shape;210;p30"/>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
        <p:nvSpPr>
          <p:cNvPr id="211" name="Google Shape;211;p30"/>
          <p:cNvSpPr txBox="1"/>
          <p:nvPr/>
        </p:nvSpPr>
        <p:spPr>
          <a:xfrm>
            <a:off x="1261325" y="2327575"/>
            <a:ext cx="5527500" cy="1143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Courier New"/>
                <a:ea typeface="Courier New"/>
                <a:cs typeface="Courier New"/>
                <a:sym typeface="Courier New"/>
              </a:rPr>
              <a:t>manager = aPerson.manager;</a:t>
            </a:r>
            <a:endParaRPr>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a:solidFill>
                  <a:schemeClr val="dk1"/>
                </a:solidFill>
                <a:latin typeface="Courier New"/>
                <a:ea typeface="Courier New"/>
                <a:cs typeface="Courier New"/>
                <a:sym typeface="Courier New"/>
              </a:rPr>
              <a:t>class Person {</a:t>
            </a:r>
            <a:endParaRPr>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a:solidFill>
                  <a:schemeClr val="dk1"/>
                </a:solidFill>
                <a:latin typeface="Courier New"/>
                <a:ea typeface="Courier New"/>
                <a:cs typeface="Courier New"/>
                <a:sym typeface="Courier New"/>
              </a:rPr>
              <a:t>  getManager() {return this.department.manager;}</a:t>
            </a:r>
            <a:endParaRPr sz="1600">
              <a:solidFill>
                <a:schemeClr val="dk1"/>
              </a:solidFill>
              <a:latin typeface="Courier New"/>
              <a:ea typeface="Courier New"/>
              <a:cs typeface="Courier New"/>
              <a:sym typeface="Courier New"/>
            </a:endParaRPr>
          </a:p>
        </p:txBody>
      </p:sp>
      <p:sp>
        <p:nvSpPr>
          <p:cNvPr id="212" name="Google Shape;212;p30"/>
          <p:cNvSpPr txBox="1"/>
          <p:nvPr/>
        </p:nvSpPr>
        <p:spPr>
          <a:xfrm>
            <a:off x="1261325" y="4137525"/>
            <a:ext cx="5527500" cy="400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Courier New"/>
                <a:ea typeface="Courier New"/>
                <a:cs typeface="Courier New"/>
                <a:sym typeface="Courier New"/>
              </a:rPr>
              <a:t>manager = aPerson.department.manager;</a:t>
            </a:r>
            <a:endParaRPr>
              <a:solidFill>
                <a:schemeClr val="dk1"/>
              </a:solidFill>
              <a:latin typeface="Courier New"/>
              <a:ea typeface="Courier New"/>
              <a:cs typeface="Courier New"/>
              <a:sym typeface="Courier New"/>
            </a:endParaRPr>
          </a:p>
        </p:txBody>
      </p:sp>
      <p:pic>
        <p:nvPicPr>
          <p:cNvPr id="213" name="Google Shape;213;p30"/>
          <p:cNvPicPr preferRelativeResize="0"/>
          <p:nvPr/>
        </p:nvPicPr>
        <p:blipFill>
          <a:blip r:embed="rId3">
            <a:alphaModFix/>
          </a:blip>
          <a:stretch>
            <a:fillRect/>
          </a:stretch>
        </p:blipFill>
        <p:spPr>
          <a:xfrm>
            <a:off x="3779974" y="3559215"/>
            <a:ext cx="490225" cy="490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1"/>
          <p:cNvSpPr txBox="1"/>
          <p:nvPr>
            <p:ph type="title"/>
          </p:nvPr>
        </p:nvSpPr>
        <p:spPr>
          <a:xfrm>
            <a:off x="722375" y="448050"/>
            <a:ext cx="66054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Ex: Refactoring for Unnecessary Code</a:t>
            </a:r>
            <a:endParaRPr sz="2700"/>
          </a:p>
        </p:txBody>
      </p:sp>
      <p:sp>
        <p:nvSpPr>
          <p:cNvPr id="219" name="Google Shape;219;p31"/>
          <p:cNvSpPr txBox="1"/>
          <p:nvPr>
            <p:ph idx="1" type="subTitle"/>
          </p:nvPr>
        </p:nvSpPr>
        <p:spPr>
          <a:xfrm>
            <a:off x="811650" y="1164325"/>
            <a:ext cx="6516000" cy="872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The </a:t>
            </a:r>
            <a:r>
              <a:rPr b="1" lang="en" sz="1500"/>
              <a:t>Parameterize Function </a:t>
            </a:r>
            <a:r>
              <a:rPr lang="en" sz="1500"/>
              <a:t>refactoring modifies a function to accept additional parameters, allowing for increased flexibility and reuse.</a:t>
            </a:r>
            <a:endParaRPr sz="1500"/>
          </a:p>
        </p:txBody>
      </p:sp>
      <p:cxnSp>
        <p:nvCxnSpPr>
          <p:cNvPr id="220" name="Google Shape;220;p31"/>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
        <p:nvSpPr>
          <p:cNvPr id="221" name="Google Shape;221;p31"/>
          <p:cNvSpPr txBox="1"/>
          <p:nvPr/>
        </p:nvSpPr>
        <p:spPr>
          <a:xfrm>
            <a:off x="1385675" y="2082025"/>
            <a:ext cx="5278800" cy="1431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dk1"/>
                </a:solidFill>
                <a:latin typeface="Courier New"/>
                <a:ea typeface="Courier New"/>
                <a:cs typeface="Courier New"/>
                <a:sym typeface="Courier New"/>
              </a:rPr>
              <a:t>function tenPercentRaise(aPerson) {</a:t>
            </a:r>
            <a:endParaRPr sz="12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200">
                <a:solidFill>
                  <a:schemeClr val="dk1"/>
                </a:solidFill>
                <a:latin typeface="Courier New"/>
                <a:ea typeface="Courier New"/>
                <a:cs typeface="Courier New"/>
                <a:sym typeface="Courier New"/>
              </a:rPr>
              <a:t>  aPerson.salary = aPerson.salary.multiply(1.1);</a:t>
            </a:r>
            <a:endParaRPr sz="12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200">
                <a:solidFill>
                  <a:schemeClr val="dk1"/>
                </a:solidFill>
                <a:latin typeface="Courier New"/>
                <a:ea typeface="Courier New"/>
                <a:cs typeface="Courier New"/>
                <a:sym typeface="Courier New"/>
              </a:rPr>
              <a:t>}</a:t>
            </a:r>
            <a:endParaRPr sz="12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200">
                <a:solidFill>
                  <a:schemeClr val="dk1"/>
                </a:solidFill>
                <a:latin typeface="Courier New"/>
                <a:ea typeface="Courier New"/>
                <a:cs typeface="Courier New"/>
                <a:sym typeface="Courier New"/>
              </a:rPr>
              <a:t>function fivePercentRaise(aPerson) {</a:t>
            </a:r>
            <a:endParaRPr sz="12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200">
                <a:solidFill>
                  <a:schemeClr val="dk1"/>
                </a:solidFill>
                <a:latin typeface="Courier New"/>
                <a:ea typeface="Courier New"/>
                <a:cs typeface="Courier New"/>
                <a:sym typeface="Courier New"/>
              </a:rPr>
              <a:t>  aPerson.salary = aPerson.salary.multiply(1.05);</a:t>
            </a:r>
            <a:endParaRPr sz="12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200">
                <a:solidFill>
                  <a:schemeClr val="dk1"/>
                </a:solidFill>
                <a:latin typeface="Courier New"/>
                <a:ea typeface="Courier New"/>
                <a:cs typeface="Courier New"/>
                <a:sym typeface="Courier New"/>
              </a:rPr>
              <a:t>}</a:t>
            </a:r>
            <a:endParaRPr sz="1200">
              <a:solidFill>
                <a:schemeClr val="dk1"/>
              </a:solidFill>
              <a:latin typeface="Courier New"/>
              <a:ea typeface="Courier New"/>
              <a:cs typeface="Courier New"/>
              <a:sym typeface="Courier New"/>
            </a:endParaRPr>
          </a:p>
        </p:txBody>
      </p:sp>
      <p:sp>
        <p:nvSpPr>
          <p:cNvPr id="222" name="Google Shape;222;p31"/>
          <p:cNvSpPr txBox="1"/>
          <p:nvPr/>
        </p:nvSpPr>
        <p:spPr>
          <a:xfrm>
            <a:off x="1385675" y="4137525"/>
            <a:ext cx="5278800" cy="794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dk1"/>
                </a:solidFill>
                <a:latin typeface="Courier New"/>
                <a:ea typeface="Courier New"/>
                <a:cs typeface="Courier New"/>
                <a:sym typeface="Courier New"/>
              </a:rPr>
              <a:t>function raise(aPerson, factor) {</a:t>
            </a:r>
            <a:endParaRPr sz="12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200">
                <a:solidFill>
                  <a:schemeClr val="dk1"/>
                </a:solidFill>
                <a:latin typeface="Courier New"/>
                <a:ea typeface="Courier New"/>
                <a:cs typeface="Courier New"/>
                <a:sym typeface="Courier New"/>
              </a:rPr>
              <a:t>  aPerson.salary = aPerson.salary.multiply(1 + factor);</a:t>
            </a:r>
            <a:endParaRPr sz="12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200">
                <a:solidFill>
                  <a:schemeClr val="dk1"/>
                </a:solidFill>
                <a:latin typeface="Courier New"/>
                <a:ea typeface="Courier New"/>
                <a:cs typeface="Courier New"/>
                <a:sym typeface="Courier New"/>
              </a:rPr>
              <a:t>}</a:t>
            </a:r>
            <a:endParaRPr sz="1500">
              <a:solidFill>
                <a:schemeClr val="dk1"/>
              </a:solidFill>
              <a:latin typeface="Courier New"/>
              <a:ea typeface="Courier New"/>
              <a:cs typeface="Courier New"/>
              <a:sym typeface="Courier New"/>
            </a:endParaRPr>
          </a:p>
        </p:txBody>
      </p:sp>
      <p:pic>
        <p:nvPicPr>
          <p:cNvPr id="223" name="Google Shape;223;p31"/>
          <p:cNvPicPr preferRelativeResize="0"/>
          <p:nvPr/>
        </p:nvPicPr>
        <p:blipFill>
          <a:blip r:embed="rId3">
            <a:alphaModFix/>
          </a:blip>
          <a:stretch>
            <a:fillRect/>
          </a:stretch>
        </p:blipFill>
        <p:spPr>
          <a:xfrm>
            <a:off x="3779962" y="3580440"/>
            <a:ext cx="490225" cy="490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2"/>
          <p:cNvSpPr txBox="1"/>
          <p:nvPr>
            <p:ph type="title"/>
          </p:nvPr>
        </p:nvSpPr>
        <p:spPr>
          <a:xfrm>
            <a:off x="722375" y="448050"/>
            <a:ext cx="66054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Ex: Refactoring for Exceptions</a:t>
            </a:r>
            <a:endParaRPr sz="2700"/>
          </a:p>
        </p:txBody>
      </p:sp>
      <p:sp>
        <p:nvSpPr>
          <p:cNvPr id="229" name="Google Shape;229;p32"/>
          <p:cNvSpPr txBox="1"/>
          <p:nvPr>
            <p:ph idx="1" type="subTitle"/>
          </p:nvPr>
        </p:nvSpPr>
        <p:spPr>
          <a:xfrm>
            <a:off x="811650" y="1164325"/>
            <a:ext cx="6516000" cy="1052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The </a:t>
            </a:r>
            <a:r>
              <a:rPr b="1" lang="en" sz="1500"/>
              <a:t>Replace Exception with Precheck</a:t>
            </a:r>
            <a:r>
              <a:rPr lang="en" sz="1500"/>
              <a:t> refactoring involves anticipating potential errors before they occur and handling them preemptively through validation or checks, rather than relying on error codes or exceptions.</a:t>
            </a:r>
            <a:endParaRPr sz="1500"/>
          </a:p>
        </p:txBody>
      </p:sp>
      <p:cxnSp>
        <p:nvCxnSpPr>
          <p:cNvPr id="230" name="Google Shape;230;p32"/>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
        <p:nvSpPr>
          <p:cNvPr id="231" name="Google Shape;231;p32"/>
          <p:cNvSpPr txBox="1"/>
          <p:nvPr/>
        </p:nvSpPr>
        <p:spPr>
          <a:xfrm>
            <a:off x="2425950" y="2216725"/>
            <a:ext cx="4292100" cy="1583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50">
                <a:solidFill>
                  <a:schemeClr val="dk1"/>
                </a:solidFill>
                <a:latin typeface="Courier New"/>
                <a:ea typeface="Courier New"/>
                <a:cs typeface="Courier New"/>
                <a:sym typeface="Courier New"/>
              </a:rPr>
              <a:t>double getValueForPeriod (int periodNumber) {</a:t>
            </a:r>
            <a:endParaRPr sz="115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150">
                <a:solidFill>
                  <a:schemeClr val="dk1"/>
                </a:solidFill>
                <a:latin typeface="Courier New"/>
                <a:ea typeface="Courier New"/>
                <a:cs typeface="Courier New"/>
                <a:sym typeface="Courier New"/>
              </a:rPr>
              <a:t>  try {</a:t>
            </a:r>
            <a:endParaRPr sz="115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150">
                <a:solidFill>
                  <a:schemeClr val="dk1"/>
                </a:solidFill>
                <a:latin typeface="Courier New"/>
                <a:ea typeface="Courier New"/>
                <a:cs typeface="Courier New"/>
                <a:sym typeface="Courier New"/>
              </a:rPr>
              <a:t>    return values[periodNumber];</a:t>
            </a:r>
            <a:endParaRPr sz="115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150">
                <a:solidFill>
                  <a:schemeClr val="dk1"/>
                </a:solidFill>
                <a:latin typeface="Courier New"/>
                <a:ea typeface="Courier New"/>
                <a:cs typeface="Courier New"/>
                <a:sym typeface="Courier New"/>
              </a:rPr>
              <a:t>  } catch (ArrayIndexOutOfBoundsException e) {</a:t>
            </a:r>
            <a:endParaRPr sz="115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150">
                <a:solidFill>
                  <a:schemeClr val="dk1"/>
                </a:solidFill>
                <a:latin typeface="Courier New"/>
                <a:ea typeface="Courier New"/>
                <a:cs typeface="Courier New"/>
                <a:sym typeface="Courier New"/>
              </a:rPr>
              <a:t>    return 0;</a:t>
            </a:r>
            <a:endParaRPr sz="115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150">
                <a:solidFill>
                  <a:schemeClr val="dk1"/>
                </a:solidFill>
                <a:latin typeface="Courier New"/>
                <a:ea typeface="Courier New"/>
                <a:cs typeface="Courier New"/>
                <a:sym typeface="Courier New"/>
              </a:rPr>
              <a:t>  }</a:t>
            </a:r>
            <a:endParaRPr sz="115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150">
                <a:solidFill>
                  <a:schemeClr val="dk1"/>
                </a:solidFill>
                <a:latin typeface="Courier New"/>
                <a:ea typeface="Courier New"/>
                <a:cs typeface="Courier New"/>
                <a:sym typeface="Courier New"/>
              </a:rPr>
              <a:t>}</a:t>
            </a:r>
            <a:endParaRPr sz="1150">
              <a:solidFill>
                <a:schemeClr val="dk1"/>
              </a:solidFill>
              <a:latin typeface="Courier New"/>
              <a:ea typeface="Courier New"/>
              <a:cs typeface="Courier New"/>
              <a:sym typeface="Courier New"/>
            </a:endParaRPr>
          </a:p>
        </p:txBody>
      </p:sp>
      <p:sp>
        <p:nvSpPr>
          <p:cNvPr id="232" name="Google Shape;232;p32"/>
          <p:cNvSpPr txBox="1"/>
          <p:nvPr/>
        </p:nvSpPr>
        <p:spPr>
          <a:xfrm>
            <a:off x="1479900" y="4304850"/>
            <a:ext cx="6184200" cy="768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50">
                <a:solidFill>
                  <a:schemeClr val="dk1"/>
                </a:solidFill>
                <a:latin typeface="Courier New"/>
                <a:ea typeface="Courier New"/>
                <a:cs typeface="Courier New"/>
                <a:sym typeface="Courier New"/>
              </a:rPr>
              <a:t>double getValueForPeriod (int periodNumber) {</a:t>
            </a:r>
            <a:endParaRPr sz="115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150">
                <a:solidFill>
                  <a:schemeClr val="dk1"/>
                </a:solidFill>
                <a:latin typeface="Courier New"/>
                <a:ea typeface="Courier New"/>
                <a:cs typeface="Courier New"/>
                <a:sym typeface="Courier New"/>
              </a:rPr>
              <a:t>  return (periodNumber &gt;= values.length) ? 0 : values[periodNumber];</a:t>
            </a:r>
            <a:endParaRPr sz="115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150">
                <a:solidFill>
                  <a:schemeClr val="dk1"/>
                </a:solidFill>
                <a:latin typeface="Courier New"/>
                <a:ea typeface="Courier New"/>
                <a:cs typeface="Courier New"/>
                <a:sym typeface="Courier New"/>
              </a:rPr>
              <a:t>}</a:t>
            </a:r>
            <a:endParaRPr sz="1150">
              <a:solidFill>
                <a:schemeClr val="dk1"/>
              </a:solidFill>
              <a:latin typeface="Courier New"/>
              <a:ea typeface="Courier New"/>
              <a:cs typeface="Courier New"/>
              <a:sym typeface="Courier New"/>
            </a:endParaRPr>
          </a:p>
        </p:txBody>
      </p:sp>
      <p:pic>
        <p:nvPicPr>
          <p:cNvPr id="233" name="Google Shape;233;p32"/>
          <p:cNvPicPr preferRelativeResize="0"/>
          <p:nvPr/>
        </p:nvPicPr>
        <p:blipFill>
          <a:blip r:embed="rId3">
            <a:alphaModFix/>
          </a:blip>
          <a:stretch>
            <a:fillRect/>
          </a:stretch>
        </p:blipFill>
        <p:spPr>
          <a:xfrm>
            <a:off x="4351675" y="3832000"/>
            <a:ext cx="440653" cy="440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3"/>
          <p:cNvSpPr txBox="1"/>
          <p:nvPr>
            <p:ph type="title"/>
          </p:nvPr>
        </p:nvSpPr>
        <p:spPr>
          <a:xfrm>
            <a:off x="722375" y="448050"/>
            <a:ext cx="66054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Ex: Refactoring with Classes</a:t>
            </a:r>
            <a:endParaRPr sz="2700"/>
          </a:p>
        </p:txBody>
      </p:sp>
      <p:sp>
        <p:nvSpPr>
          <p:cNvPr id="239" name="Google Shape;239;p33"/>
          <p:cNvSpPr txBox="1"/>
          <p:nvPr>
            <p:ph idx="1" type="subTitle"/>
          </p:nvPr>
        </p:nvSpPr>
        <p:spPr>
          <a:xfrm>
            <a:off x="811650" y="1164325"/>
            <a:ext cx="6516000" cy="892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The </a:t>
            </a:r>
            <a:r>
              <a:rPr b="1" lang="en" sz="1500"/>
              <a:t>Replace Conditional with Polymorphism</a:t>
            </a:r>
            <a:r>
              <a:rPr lang="en" sz="1500"/>
              <a:t> refactoring replaces complex conditional logic with polymorphic behavior, achieved through inheritance and method overriding.</a:t>
            </a:r>
            <a:endParaRPr sz="1500"/>
          </a:p>
        </p:txBody>
      </p:sp>
      <p:cxnSp>
        <p:nvCxnSpPr>
          <p:cNvPr id="240" name="Google Shape;240;p33"/>
          <p:cNvCxnSpPr/>
          <p:nvPr/>
        </p:nvCxnSpPr>
        <p:spPr>
          <a:xfrm rot="10800000">
            <a:off x="722375" y="1076275"/>
            <a:ext cx="2630700" cy="0"/>
          </a:xfrm>
          <a:prstGeom prst="straightConnector1">
            <a:avLst/>
          </a:prstGeom>
          <a:noFill/>
          <a:ln cap="flat" cmpd="sng" w="9525">
            <a:solidFill>
              <a:schemeClr val="dk1"/>
            </a:solidFill>
            <a:prstDash val="solid"/>
            <a:round/>
            <a:headEnd len="med" w="med" type="none"/>
            <a:tailEnd len="med" w="med" type="none"/>
          </a:ln>
        </p:spPr>
      </p:cxnSp>
      <p:sp>
        <p:nvSpPr>
          <p:cNvPr id="241" name="Google Shape;241;p33"/>
          <p:cNvSpPr txBox="1"/>
          <p:nvPr/>
        </p:nvSpPr>
        <p:spPr>
          <a:xfrm>
            <a:off x="1534025" y="2056513"/>
            <a:ext cx="4982100" cy="1400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switch (bird.type) {</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case 'EuropeanSwallow':</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return "average";</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case 'AfricanSwallow':</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return (bird.numberOfCoconuts &gt; 2) ? "tired" : "average";</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default:</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return "unknown";</a:t>
            </a:r>
            <a:endParaRPr sz="1000">
              <a:solidFill>
                <a:schemeClr val="dk1"/>
              </a:solidFill>
              <a:latin typeface="Courier New"/>
              <a:ea typeface="Courier New"/>
              <a:cs typeface="Courier New"/>
              <a:sym typeface="Courier New"/>
            </a:endParaRPr>
          </a:p>
        </p:txBody>
      </p:sp>
      <p:sp>
        <p:nvSpPr>
          <p:cNvPr id="242" name="Google Shape;242;p33"/>
          <p:cNvSpPr txBox="1"/>
          <p:nvPr/>
        </p:nvSpPr>
        <p:spPr>
          <a:xfrm>
            <a:off x="1534025" y="3565800"/>
            <a:ext cx="4982100" cy="1577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class EuropeanSwallow {</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get plumage() {</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return "average";</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class AfricanSwallow {</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get plumage() {</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return (this.numberOfCoconuts &gt; 2) ? "tired" : "average";</a:t>
            </a:r>
            <a:endParaRPr sz="1000">
              <a:solidFill>
                <a:schemeClr val="dk1"/>
              </a:solidFill>
              <a:latin typeface="Courier New"/>
              <a:ea typeface="Courier New"/>
              <a:cs typeface="Courier New"/>
              <a:sym typeface="Courier New"/>
            </a:endParaRPr>
          </a:p>
          <a:p>
            <a:pPr indent="0" lvl="0" marL="0" rtl="0" algn="l">
              <a:lnSpc>
                <a:spcPct val="115000"/>
              </a:lnSpc>
              <a:spcBef>
                <a:spcPts val="0"/>
              </a:spcBef>
              <a:spcAft>
                <a:spcPts val="0"/>
              </a:spcAft>
              <a:buNone/>
            </a:pPr>
            <a:r>
              <a:rPr lang="en" sz="1000">
                <a:solidFill>
                  <a:schemeClr val="dk1"/>
                </a:solidFill>
                <a:latin typeface="Courier New"/>
                <a:ea typeface="Courier New"/>
                <a:cs typeface="Courier New"/>
                <a:sym typeface="Courier New"/>
              </a:rPr>
              <a:t>  }</a:t>
            </a:r>
            <a:endParaRPr sz="1050">
              <a:solidFill>
                <a:schemeClr val="dk1"/>
              </a:solidFill>
              <a:latin typeface="Courier New"/>
              <a:ea typeface="Courier New"/>
              <a:cs typeface="Courier New"/>
              <a:sym typeface="Courier New"/>
            </a:endParaRPr>
          </a:p>
        </p:txBody>
      </p:sp>
      <p:pic>
        <p:nvPicPr>
          <p:cNvPr id="243" name="Google Shape;243;p33"/>
          <p:cNvPicPr preferRelativeResize="0"/>
          <p:nvPr/>
        </p:nvPicPr>
        <p:blipFill>
          <a:blip r:embed="rId3">
            <a:alphaModFix/>
          </a:blip>
          <a:stretch>
            <a:fillRect/>
          </a:stretch>
        </p:blipFill>
        <p:spPr>
          <a:xfrm rot="4233022">
            <a:off x="911151" y="3102799"/>
            <a:ext cx="721223" cy="72122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Effective Work Program Meeting by Slidesgo">
  <a:themeElements>
    <a:clrScheme name="Simple Light">
      <a:dk1>
        <a:srgbClr val="000000"/>
      </a:dk1>
      <a:lt1>
        <a:srgbClr val="F0F1E4"/>
      </a:lt1>
      <a:dk2>
        <a:srgbClr val="FFFFFF"/>
      </a:dk2>
      <a:lt2>
        <a:srgbClr val="9FBD71"/>
      </a:lt2>
      <a:accent1>
        <a:srgbClr val="D1EEA3"/>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